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9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3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D95E-4944-44A2-B6B9-D01587614623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jpe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434" y="-131884"/>
            <a:ext cx="12511456" cy="71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53" y="2731330"/>
            <a:ext cx="2937697" cy="29376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8488" y="2198077"/>
            <a:ext cx="8795092" cy="2839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39615" y="3666392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08369" y="3667361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26399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4430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2887" y="2597218"/>
            <a:ext cx="1764383" cy="1767254"/>
            <a:chOff x="291469" y="2545372"/>
            <a:chExt cx="1764383" cy="17672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56" b="89778" l="2222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9" y="2771709"/>
              <a:ext cx="814307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564223" y="3041399"/>
            <a:ext cx="1098207" cy="1080000"/>
            <a:chOff x="284735" y="2545372"/>
            <a:chExt cx="1771117" cy="17672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35" y="2630986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444949" y="3050192"/>
            <a:ext cx="1148051" cy="1080000"/>
            <a:chOff x="204349" y="2545372"/>
            <a:chExt cx="1851503" cy="176725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9" y="2632650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250993" y="3041399"/>
            <a:ext cx="1136907" cy="1080000"/>
            <a:chOff x="222322" y="2545372"/>
            <a:chExt cx="1833530" cy="176725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22" y="2647038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41" name="Стрелка вправо 40"/>
          <p:cNvSpPr/>
          <p:nvPr/>
        </p:nvSpPr>
        <p:spPr>
          <a:xfrm rot="10800000">
            <a:off x="432074" y="3680863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 flipH="1">
            <a:off x="3332358" y="2667625"/>
            <a:ext cx="1874952" cy="1767254"/>
            <a:chOff x="180900" y="2545372"/>
            <a:chExt cx="1874952" cy="176725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89778" l="3111" r="9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900" y="2709014"/>
              <a:ext cx="849712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52" name="Овал 51"/>
          <p:cNvSpPr/>
          <p:nvPr/>
        </p:nvSpPr>
        <p:spPr>
          <a:xfrm>
            <a:off x="7747794" y="3664387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633627" y="368010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8369" y="3670433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414254" y="3680830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10800000">
            <a:off x="430904" y="368367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05852" y="2659857"/>
            <a:ext cx="1839070" cy="1767254"/>
            <a:chOff x="216782" y="2545372"/>
            <a:chExt cx="1839070" cy="176725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9524" y1="36333" x2="56803" y2="32000"/>
                          <a14:foregroundMark x1="92857" y1="26667" x2="91497" y2="25667"/>
                          <a14:foregroundMark x1="35714" y1="6667" x2="42517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626">
              <a:off x="216782" y="2650360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 flipH="1">
            <a:off x="5273471" y="3041399"/>
            <a:ext cx="1194391" cy="1080000"/>
            <a:chOff x="129616" y="2545372"/>
            <a:chExt cx="1926236" cy="176725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16" y="2636458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 flipH="1">
            <a:off x="6397635" y="3055112"/>
            <a:ext cx="1177527" cy="1080000"/>
            <a:chOff x="156813" y="2545372"/>
            <a:chExt cx="1899039" cy="176725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813" y="2605000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 flipH="1">
            <a:off x="7519080" y="3041399"/>
            <a:ext cx="1208057" cy="1080000"/>
            <a:chOff x="107576" y="2545372"/>
            <a:chExt cx="1948276" cy="1767254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576" y="2632291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30" name="Овал 29"/>
          <p:cNvSpPr/>
          <p:nvPr/>
        </p:nvSpPr>
        <p:spPr>
          <a:xfrm>
            <a:off x="5509491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27048" y="367823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757579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 flipH="1">
            <a:off x="5235588" y="3050192"/>
            <a:ext cx="1145136" cy="1089487"/>
            <a:chOff x="323850" y="2529848"/>
            <a:chExt cx="1846801" cy="1782778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9774" y="2529848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102" name="Группа 101"/>
          <p:cNvGrpSpPr/>
          <p:nvPr/>
        </p:nvGrpSpPr>
        <p:grpSpPr>
          <a:xfrm flipH="1">
            <a:off x="6460035" y="3050935"/>
            <a:ext cx="1143169" cy="1084177"/>
            <a:chOff x="323850" y="2538537"/>
            <a:chExt cx="1843629" cy="1774089"/>
          </a:xfrm>
        </p:grpSpPr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6602" y="2538537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 flipH="1">
            <a:off x="7633163" y="3039394"/>
            <a:ext cx="1107540" cy="1080000"/>
            <a:chOff x="323850" y="2545372"/>
            <a:chExt cx="1786169" cy="176725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39142" y="2568886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 flipH="1">
            <a:off x="3323365" y="2667625"/>
            <a:ext cx="1815465" cy="1767254"/>
            <a:chOff x="240387" y="2545372"/>
            <a:chExt cx="1815465" cy="1767254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91837" y1="26000" x2="88435" y2="20333"/>
                          <a14:foregroundMark x1="86395" y1="83000" x2="90816" y2="77333"/>
                          <a14:foregroundMark x1="40136" y1="63000" x2="38776" y2="54333"/>
                          <a14:foregroundMark x1="29252" y1="8667" x2="47279" y2="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8249">
              <a:off x="240387" y="2665963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Овал 31"/>
          <p:cNvSpPr/>
          <p:nvPr/>
        </p:nvSpPr>
        <p:spPr>
          <a:xfrm>
            <a:off x="5514461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30412" y="368367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57579" y="368740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555409" y="3013702"/>
            <a:ext cx="1137981" cy="1102547"/>
            <a:chOff x="323849" y="2508477"/>
            <a:chExt cx="1835264" cy="180414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288235" y="2508477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6377253" y="3069013"/>
            <a:ext cx="1145824" cy="1109674"/>
            <a:chOff x="323849" y="2496815"/>
            <a:chExt cx="1847912" cy="1815811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0883" y="2496815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5248099" y="3066228"/>
            <a:ext cx="1147717" cy="1102548"/>
            <a:chOff x="323849" y="2508476"/>
            <a:chExt cx="1850965" cy="1804150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3936" y="2508476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404487" y="368643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301326" y="2621344"/>
            <a:ext cx="1803597" cy="1767254"/>
            <a:chOff x="252255" y="2545372"/>
            <a:chExt cx="1803597" cy="1767254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55" y="2794666"/>
              <a:ext cx="720969" cy="7209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8" name="Овал 117"/>
          <p:cNvSpPr/>
          <p:nvPr/>
        </p:nvSpPr>
        <p:spPr>
          <a:xfrm>
            <a:off x="5508892" y="367560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636299" y="369441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7757579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5195471" y="3056607"/>
            <a:ext cx="1134368" cy="1080000"/>
            <a:chOff x="226416" y="2545372"/>
            <a:chExt cx="1829436" cy="1767254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6361428" y="3122595"/>
            <a:ext cx="1134368" cy="1080000"/>
            <a:chOff x="226416" y="2545372"/>
            <a:chExt cx="1829436" cy="176725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2" name="Группа 121"/>
          <p:cNvGrpSpPr/>
          <p:nvPr/>
        </p:nvGrpSpPr>
        <p:grpSpPr>
          <a:xfrm>
            <a:off x="7482987" y="3107564"/>
            <a:ext cx="1134368" cy="1080000"/>
            <a:chOff x="226416" y="2545372"/>
            <a:chExt cx="1829436" cy="1767254"/>
          </a:xfrm>
        </p:grpSpPr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1" name="Стрелка вправо 20"/>
          <p:cNvSpPr/>
          <p:nvPr/>
        </p:nvSpPr>
        <p:spPr>
          <a:xfrm rot="10800000">
            <a:off x="439615" y="369739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 flipH="1">
            <a:off x="3322757" y="2658359"/>
            <a:ext cx="1885429" cy="1767254"/>
            <a:chOff x="170423" y="2545372"/>
            <a:chExt cx="1885429" cy="176725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423" y="2780194"/>
              <a:ext cx="720000" cy="72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5" name="Овал 114"/>
          <p:cNvSpPr/>
          <p:nvPr/>
        </p:nvSpPr>
        <p:spPr>
          <a:xfrm>
            <a:off x="7753229" y="3676540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310" y="371556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514384" y="368464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 flipH="1">
            <a:off x="7656660" y="3087333"/>
            <a:ext cx="1198615" cy="1080000"/>
            <a:chOff x="122803" y="2545372"/>
            <a:chExt cx="1933049" cy="176725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 flipH="1">
            <a:off x="6483991" y="3120179"/>
            <a:ext cx="1198615" cy="1080000"/>
            <a:chOff x="122803" y="2545372"/>
            <a:chExt cx="1933049" cy="1767254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 flipH="1">
            <a:off x="5251615" y="3141940"/>
            <a:ext cx="1198615" cy="1080000"/>
            <a:chOff x="122803" y="2545372"/>
            <a:chExt cx="1933049" cy="1767254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5262236"/>
            <a:ext cx="1600960" cy="16135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93" y="1370840"/>
            <a:ext cx="5128043" cy="53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2331 -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22669 0.00324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1511 0.00602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1094 0.0044 " pathEditMode="relative" rAng="0" ptsTypes="AA">
                                      <p:cBhvr>
                                        <p:cTn id="21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1549 0.0044 " pathEditMode="relative" rAng="0" ptsTypes="AA">
                                      <p:cBhvr>
                                        <p:cTn id="25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21888 0.00717 " pathEditMode="relative" rAng="0" ptsTypes="AA">
                                      <p:cBhvr>
                                        <p:cTn id="33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41" grpId="0" animBg="1"/>
      <p:bldP spid="4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70" grpId="0" animBg="1"/>
      <p:bldP spid="70" grpId="1" animBg="1"/>
      <p:bldP spid="71" grpId="0" animBg="1"/>
      <p:bldP spid="71" grpId="1" animBg="1"/>
      <p:bldP spid="30" grpId="0" animBg="1"/>
      <p:bldP spid="30" grpId="1" animBg="1"/>
      <p:bldP spid="31" grpId="0" animBg="1"/>
      <p:bldP spid="31" grpId="1" animBg="1"/>
      <p:bldP spid="51" grpId="0" animBg="1"/>
      <p:bldP spid="5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2" grpId="0" animBg="1"/>
      <p:bldP spid="22" grpId="1" animBg="1"/>
      <p:bldP spid="118" grpId="0" animBg="1"/>
      <p:bldP spid="118" grpId="1" animBg="1"/>
      <p:bldP spid="117" grpId="0" animBg="1"/>
      <p:bldP spid="117" grpId="1" animBg="1"/>
      <p:bldP spid="116" grpId="0" animBg="1"/>
      <p:bldP spid="116" grpId="1" animBg="1"/>
      <p:bldP spid="21" grpId="0" animBg="1"/>
      <p:bldP spid="21" grpId="1" animBg="1"/>
      <p:bldP spid="115" grpId="0" animBg="1"/>
      <p:bldP spid="115" grpId="1" animBg="1"/>
      <p:bldP spid="23" grpId="0" animBg="1"/>
      <p:bldP spid="23" grpId="1" animBg="1"/>
      <p:bldP spid="114" grpId="0" animBg="1"/>
      <p:bldP spid="1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F5AA79-4F61-47E5-9D75-EAEEDBCB599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91BBE22-D395-439B-AA7A-53D5DCE52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DBC97-B719-4BAE-B96A-8B8208913C42}"/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2025-11-07T10:57:30Z</dcterms:created>
  <dcterms:modified xsi:type="dcterms:W3CDTF">2025-11-19T11:59:28Z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