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1.wdp"/><Relationship Id="rId18" Type="http://schemas.microsoft.com/office/2007/relationships/hdphoto" Target="../media/hdphoto3.wdp"/><Relationship Id="rId26" Type="http://schemas.openxmlformats.org/officeDocument/2006/relationships/image" Target="../media/image19.png"/><Relationship Id="rId39" Type="http://schemas.openxmlformats.org/officeDocument/2006/relationships/image" Target="../media/image31.png"/><Relationship Id="rId21" Type="http://schemas.openxmlformats.org/officeDocument/2006/relationships/image" Target="../media/image16.png"/><Relationship Id="rId34" Type="http://schemas.openxmlformats.org/officeDocument/2006/relationships/image" Target="../media/image26.png"/><Relationship Id="rId42" Type="http://schemas.openxmlformats.org/officeDocument/2006/relationships/image" Target="../media/image34.png"/><Relationship Id="rId47" Type="http://schemas.openxmlformats.org/officeDocument/2006/relationships/image" Target="../media/image38.png"/><Relationship Id="rId50" Type="http://schemas.openxmlformats.org/officeDocument/2006/relationships/image" Target="../media/image41.png"/><Relationship Id="rId55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5" Type="http://schemas.openxmlformats.org/officeDocument/2006/relationships/image" Target="../media/image18.png"/><Relationship Id="rId33" Type="http://schemas.openxmlformats.org/officeDocument/2006/relationships/image" Target="../media/image25.png"/><Relationship Id="rId38" Type="http://schemas.openxmlformats.org/officeDocument/2006/relationships/image" Target="../media/image30.png"/><Relationship Id="rId46" Type="http://schemas.microsoft.com/office/2007/relationships/hdphoto" Target="../media/hdphoto7.wdp"/><Relationship Id="rId59" Type="http://schemas.openxmlformats.org/officeDocument/2006/relationships/image" Target="../media/image50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3.png"/><Relationship Id="rId54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microsoft.com/office/2007/relationships/hdphoto" Target="../media/hdphoto5.wdp"/><Relationship Id="rId32" Type="http://schemas.openxmlformats.org/officeDocument/2006/relationships/image" Target="../media/image24.png"/><Relationship Id="rId37" Type="http://schemas.openxmlformats.org/officeDocument/2006/relationships/image" Target="../media/image29.png"/><Relationship Id="rId40" Type="http://schemas.openxmlformats.org/officeDocument/2006/relationships/image" Target="../media/image32.png"/><Relationship Id="rId45" Type="http://schemas.openxmlformats.org/officeDocument/2006/relationships/image" Target="../media/image37.png"/><Relationship Id="rId53" Type="http://schemas.openxmlformats.org/officeDocument/2006/relationships/image" Target="../media/image44.png"/><Relationship Id="rId58" Type="http://schemas.openxmlformats.org/officeDocument/2006/relationships/image" Target="../media/image49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7.png"/><Relationship Id="rId28" Type="http://schemas.microsoft.com/office/2007/relationships/hdphoto" Target="../media/hdphoto6.wdp"/><Relationship Id="rId36" Type="http://schemas.openxmlformats.org/officeDocument/2006/relationships/image" Target="../media/image28.png"/><Relationship Id="rId49" Type="http://schemas.openxmlformats.org/officeDocument/2006/relationships/image" Target="../media/image40.png"/><Relationship Id="rId57" Type="http://schemas.openxmlformats.org/officeDocument/2006/relationships/image" Target="../media/image48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openxmlformats.org/officeDocument/2006/relationships/image" Target="../media/image36.png"/><Relationship Id="rId52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microsoft.com/office/2007/relationships/hdphoto" Target="../media/hdphoto4.wdp"/><Relationship Id="rId27" Type="http://schemas.openxmlformats.org/officeDocument/2006/relationships/image" Target="../media/image20.png"/><Relationship Id="rId30" Type="http://schemas.openxmlformats.org/officeDocument/2006/relationships/image" Target="../media/image22.png"/><Relationship Id="rId35" Type="http://schemas.openxmlformats.org/officeDocument/2006/relationships/image" Target="../media/image27.png"/><Relationship Id="rId43" Type="http://schemas.openxmlformats.org/officeDocument/2006/relationships/image" Target="../media/image35.png"/><Relationship Id="rId48" Type="http://schemas.openxmlformats.org/officeDocument/2006/relationships/image" Target="../media/image39.png"/><Relationship Id="rId56" Type="http://schemas.openxmlformats.org/officeDocument/2006/relationships/image" Target="../media/image47.png"/><Relationship Id="rId8" Type="http://schemas.openxmlformats.org/officeDocument/2006/relationships/image" Target="../media/image6.png"/><Relationship Id="rId51" Type="http://schemas.openxmlformats.org/officeDocument/2006/relationships/image" Target="../media/image42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"/>
            <a:ext cx="12192000" cy="68328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44816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/>
        </p:nvGraphicFramePr>
        <p:xfrm>
          <a:off x="2163323" y="554207"/>
          <a:ext cx="7200798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0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01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193012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397464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7949283" y="594888"/>
            <a:ext cx="1038774" cy="8053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t="33125" r="-616" b="33750"/>
          <a:stretch/>
        </p:blipFill>
        <p:spPr>
          <a:xfrm>
            <a:off x="5591512" y="645587"/>
            <a:ext cx="1038774" cy="8573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6828068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407736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407736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413335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378053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413335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4">
            <a:biLevel thresh="75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1">
            <a:biLevel thresh="7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3">
            <a:biLevel thresh="75000"/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559279" y="2509341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249" b="-1112"/>
            <a:stretch>
              <a:fillRect/>
            </a:stretch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353560" y="1504783"/>
            <a:ext cx="1132464" cy="968157"/>
            <a:chOff x="4077887" y="1507613"/>
            <a:chExt cx="1132464" cy="968157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06197" y="1531593"/>
              <a:ext cx="934780" cy="934780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347942" y="4615299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349293" y="3569638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92" name="лейка Группа 91"/>
          <p:cNvGrpSpPr/>
          <p:nvPr/>
        </p:nvGrpSpPr>
        <p:grpSpPr>
          <a:xfrm>
            <a:off x="7960325" y="1486420"/>
            <a:ext cx="1132464" cy="968157"/>
            <a:chOff x="7762953" y="1507613"/>
            <a:chExt cx="1132464" cy="96815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7762953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567" y="1576986"/>
              <a:ext cx="898225" cy="898225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139833" y="5641896"/>
            <a:ext cx="1132464" cy="970535"/>
            <a:chOff x="2849532" y="5650481"/>
            <a:chExt cx="1132464" cy="97053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09578" y="5690362"/>
              <a:ext cx="699630" cy="930654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356889" y="5636306"/>
            <a:ext cx="1132464" cy="1038585"/>
            <a:chOff x="4077887" y="5650481"/>
            <a:chExt cx="1132464" cy="103858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53480" y="5710124"/>
              <a:ext cx="978942" cy="978942"/>
            </a:xfrm>
            <a:prstGeom prst="rect">
              <a:avLst/>
            </a:prstGeom>
          </p:spPr>
        </p:pic>
      </p:grpSp>
      <p:grpSp>
        <p:nvGrpSpPr>
          <p:cNvPr id="100" name="колесо Группа 99"/>
          <p:cNvGrpSpPr/>
          <p:nvPr/>
        </p:nvGrpSpPr>
        <p:grpSpPr>
          <a:xfrm>
            <a:off x="7966217" y="5636306"/>
            <a:ext cx="1132464" cy="1097872"/>
            <a:chOff x="7762953" y="5650481"/>
            <a:chExt cx="1132464" cy="1097872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7762953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5637" y="5714081"/>
              <a:ext cx="1034272" cy="1034272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155071" y="2544031"/>
            <a:ext cx="1132464" cy="968157"/>
            <a:chOff x="2849532" y="2543330"/>
            <a:chExt cx="1132464" cy="96815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23246" y="2616235"/>
              <a:ext cx="861715" cy="861715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6754704" y="4608189"/>
            <a:ext cx="1132464" cy="979641"/>
            <a:chOff x="6534597" y="4614764"/>
            <a:chExt cx="1132464" cy="979641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07961" y="4625535"/>
              <a:ext cx="968870" cy="968870"/>
            </a:xfrm>
            <a:prstGeom prst="rect">
              <a:avLst/>
            </a:prstGeom>
          </p:spPr>
        </p:pic>
      </p:grpSp>
      <p:grpSp>
        <p:nvGrpSpPr>
          <p:cNvPr id="96" name="лебедь Группа 95"/>
          <p:cNvGrpSpPr/>
          <p:nvPr/>
        </p:nvGrpSpPr>
        <p:grpSpPr>
          <a:xfrm>
            <a:off x="7949283" y="3530416"/>
            <a:ext cx="1132464" cy="1014327"/>
            <a:chOff x="7762953" y="3567290"/>
            <a:chExt cx="1132464" cy="101432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7762953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56462" y="3567290"/>
              <a:ext cx="1014327" cy="1014327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6749462" y="2520703"/>
            <a:ext cx="1132464" cy="1032424"/>
            <a:chOff x="6534597" y="2543330"/>
            <a:chExt cx="1132464" cy="103242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0" b="1650"/>
            <a:stretch/>
          </p:blipFill>
          <p:spPr>
            <a:xfrm>
              <a:off x="6590240" y="2557964"/>
              <a:ext cx="1052515" cy="1017790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6749462" y="3538512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pic>
        <p:nvPicPr>
          <p:cNvPr id="101" name="Рисунок 10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2" y="1529821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1630" y="4608189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0424" y="147882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4403" y="35503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250" y="4669613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028" y="2560042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068" y="153235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12" y="1514018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06" y="2560042"/>
            <a:ext cx="1031471" cy="959263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601" y="464593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35" y="3582588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15" y="4693454"/>
            <a:ext cx="980349" cy="911720"/>
          </a:xfrm>
          <a:prstGeom prst="rect">
            <a:avLst/>
          </a:prstGeom>
        </p:spPr>
      </p:pic>
      <p:grpSp>
        <p:nvGrpSpPr>
          <p:cNvPr id="78" name="лев Группа 77"/>
          <p:cNvGrpSpPr/>
          <p:nvPr/>
        </p:nvGrpSpPr>
        <p:grpSpPr>
          <a:xfrm>
            <a:off x="5557156" y="1495477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345184" y="2530038"/>
            <a:ext cx="1132464" cy="968157"/>
            <a:chOff x="4077887" y="2543330"/>
            <a:chExt cx="1132464" cy="968157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684" b="31934" l="34473" r="60547">
                          <a14:foregroundMark x1="52344" y1="2344" x2="58398" y2="21484"/>
                          <a14:foregroundMark x1="58398" y1="21484" x2="43359" y2="31738"/>
                          <a14:foregroundMark x1="43359" y1="31738" x2="44336" y2="13574"/>
                          <a14:foregroundMark x1="44336" y1="13574" x2="41602" y2="2344"/>
                          <a14:foregroundMark x1="59277" y1="14648" x2="58887" y2="25977"/>
                          <a14:foregroundMark x1="59277" y1="24707" x2="43848" y2="31641"/>
                          <a14:foregroundMark x1="36328" y1="3320" x2="41309" y2="1367"/>
                          <a14:foregroundMark x1="50488" y1="1367" x2="42285" y2="2051"/>
                          <a14:foregroundMark x1="51660" y1="1758" x2="40723" y2="1367"/>
                          <a14:foregroundMark x1="52930" y1="2051" x2="35352" y2="9668"/>
                          <a14:foregroundMark x1="35352" y1="9668" x2="44141" y2="11426"/>
                          <a14:foregroundMark x1="47656" y1="781" x2="39746" y2="781"/>
                          <a14:foregroundMark x1="58887" y1="17773" x2="60547" y2="24316"/>
                          <a14:foregroundMark x1="40332" y1="21484" x2="36914" y2="24023"/>
                          <a14:foregroundMark x1="45410" y1="31641" x2="58594" y2="27148"/>
                          <a14:foregroundMark x1="56055" y1="28418" x2="48242" y2="3193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08" r="37412" b="68087"/>
            <a:stretch>
              <a:fillRect/>
            </a:stretch>
          </p:blipFill>
          <p:spPr>
            <a:xfrm>
              <a:off x="4221813" y="2587060"/>
              <a:ext cx="863333" cy="883651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149481" y="3577868"/>
            <a:ext cx="1132464" cy="989638"/>
            <a:chOff x="2849532" y="3579047"/>
            <a:chExt cx="1132464" cy="989638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7906" y="3697247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6758004" y="5636306"/>
            <a:ext cx="1132464" cy="1038585"/>
            <a:chOff x="6534597" y="5650481"/>
            <a:chExt cx="1132464" cy="1038585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5299" y="5680455"/>
              <a:ext cx="1008611" cy="100861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555797" y="4608902"/>
            <a:ext cx="1153470" cy="968157"/>
            <a:chOff x="5306242" y="4614764"/>
            <a:chExt cx="1153470" cy="968157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0037346">
              <a:off x="5357487" y="4729723"/>
              <a:ext cx="1102225" cy="826668"/>
            </a:xfrm>
            <a:prstGeom prst="rect">
              <a:avLst/>
            </a:prstGeom>
          </p:spPr>
        </p:pic>
      </p:grpSp>
      <p:grpSp>
        <p:nvGrpSpPr>
          <p:cNvPr id="94" name="дельфин Группа 93"/>
          <p:cNvGrpSpPr/>
          <p:nvPr/>
        </p:nvGrpSpPr>
        <p:grpSpPr>
          <a:xfrm>
            <a:off x="7949283" y="2520703"/>
            <a:ext cx="1132464" cy="972697"/>
            <a:chOff x="7762953" y="2543330"/>
            <a:chExt cx="1132464" cy="972697"/>
          </a:xfrm>
        </p:grpSpPr>
        <p:sp>
          <p:nvSpPr>
            <p:cNvPr id="38" name="Прямоугольник 37"/>
            <p:cNvSpPr/>
            <p:nvPr/>
          </p:nvSpPr>
          <p:spPr>
            <a:xfrm>
              <a:off x="7762953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884807" y="2599107"/>
              <a:ext cx="916920" cy="916920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171280" y="1495477"/>
            <a:ext cx="1132464" cy="1000399"/>
            <a:chOff x="2849532" y="1507613"/>
            <a:chExt cx="1132464" cy="10003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6332" y="1532760"/>
              <a:ext cx="975252" cy="975252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544667" y="3538512"/>
            <a:ext cx="1132464" cy="1072468"/>
            <a:chOff x="5306242" y="3531970"/>
            <a:chExt cx="1132464" cy="1072468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24488" y="3531970"/>
              <a:ext cx="1072468" cy="1072468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147718" y="4604171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8" name="хлеб Группа 97"/>
          <p:cNvGrpSpPr/>
          <p:nvPr/>
        </p:nvGrpSpPr>
        <p:grpSpPr>
          <a:xfrm>
            <a:off x="7949283" y="4601414"/>
            <a:ext cx="1132464" cy="982420"/>
            <a:chOff x="7762953" y="4614764"/>
            <a:chExt cx="1132464" cy="98242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7762953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49701" y="4628314"/>
              <a:ext cx="968870" cy="96887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6756660" y="1495477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65" y="3749296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420662" y="5627192"/>
            <a:ext cx="1267599" cy="1013970"/>
            <a:chOff x="5420662" y="5627192"/>
            <a:chExt cx="1267599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20662" y="5627192"/>
              <a:ext cx="1013970" cy="1013970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641" y="1453299"/>
            <a:ext cx="4563910" cy="483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500"/>
                            </p:stCondLst>
                            <p:childTnLst>
                              <p:par>
                                <p:cTn id="3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000"/>
                            </p:stCondLst>
                            <p:childTnLst>
                              <p:par>
                                <p:cTn id="3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500"/>
                            </p:stCondLst>
                            <p:childTnLst>
                              <p:par>
                                <p:cTn id="3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26B70E6-9A22-4C28-834C-F700BBEA9987}"/>
</file>

<file path=customXml/itemProps2.xml><?xml version="1.0" encoding="utf-8"?>
<ds:datastoreItem xmlns:ds="http://schemas.openxmlformats.org/officeDocument/2006/customXml" ds:itemID="{6298C82D-91C9-425C-AFB9-FD48EBB510DC}"/>
</file>

<file path=customXml/itemProps3.xml><?xml version="1.0" encoding="utf-8"?>
<ds:datastoreItem xmlns:ds="http://schemas.openxmlformats.org/officeDocument/2006/customXml" ds:itemID="{2536DFFD-0C2A-49F4-BCF3-10720E324A3E}"/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5</cp:revision>
  <dcterms:created xsi:type="dcterms:W3CDTF">2025-11-12T09:20:57Z</dcterms:created>
  <dcterms:modified xsi:type="dcterms:W3CDTF">2025-11-19T11:54:54Z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