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microsoft.com/office/2007/relationships/hdphoto" Target="../media/hdphoto7.wdp"/><Relationship Id="rId59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4.png"/><Relationship Id="rId58" Type="http://schemas.openxmlformats.org/officeDocument/2006/relationships/image" Target="../media/image4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0.png"/><Relationship Id="rId57" Type="http://schemas.openxmlformats.org/officeDocument/2006/relationships/image" Target="../media/image48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39.png"/><Relationship Id="rId56" Type="http://schemas.openxmlformats.org/officeDocument/2006/relationships/image" Target="../media/image47.png"/><Relationship Id="rId8" Type="http://schemas.openxmlformats.org/officeDocument/2006/relationships/image" Target="../media/image6.png"/><Relationship Id="rId51" Type="http://schemas.openxmlformats.org/officeDocument/2006/relationships/image" Target="../media/image42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49" b="-1112"/>
            <a:stretch>
              <a:fillRect/>
            </a:stretch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9578" y="5690362"/>
              <a:ext cx="699630" cy="93065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968157"/>
            <a:chOff x="4077887" y="2543330"/>
            <a:chExt cx="1132464" cy="9681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684" b="31934" l="34473" r="60547">
                          <a14:foregroundMark x1="52344" y1="2344" x2="58398" y2="21484"/>
                          <a14:foregroundMark x1="58398" y1="21484" x2="43359" y2="31738"/>
                          <a14:foregroundMark x1="43359" y1="31738" x2="44336" y2="13574"/>
                          <a14:foregroundMark x1="44336" y1="13574" x2="41602" y2="2344"/>
                          <a14:foregroundMark x1="59277" y1="14648" x2="58887" y2="25977"/>
                          <a14:foregroundMark x1="59277" y1="24707" x2="43848" y2="31641"/>
                          <a14:foregroundMark x1="36328" y1="3320" x2="41309" y2="1367"/>
                          <a14:foregroundMark x1="50488" y1="1367" x2="42285" y2="2051"/>
                          <a14:foregroundMark x1="51660" y1="1758" x2="40723" y2="1367"/>
                          <a14:foregroundMark x1="52930" y1="2051" x2="35352" y2="9668"/>
                          <a14:foregroundMark x1="35352" y1="9668" x2="44141" y2="11426"/>
                          <a14:foregroundMark x1="47656" y1="781" x2="39746" y2="781"/>
                          <a14:foregroundMark x1="58887" y1="17773" x2="60547" y2="24316"/>
                          <a14:foregroundMark x1="40332" y1="21484" x2="36914" y2="24023"/>
                          <a14:foregroundMark x1="45410" y1="31641" x2="58594" y2="27148"/>
                          <a14:foregroundMark x1="56055" y1="28418" x2="48242" y2="31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8" r="37412" b="68087"/>
            <a:stretch>
              <a:fillRect/>
            </a:stretch>
          </p:blipFill>
          <p:spPr>
            <a:xfrm>
              <a:off x="4221813" y="2587060"/>
              <a:ext cx="863333" cy="88365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53470" cy="968157"/>
            <a:chOff x="5306242" y="4614764"/>
            <a:chExt cx="1153470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37346">
              <a:off x="5357487" y="4729723"/>
              <a:ext cx="1102225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420662" y="5627192"/>
            <a:ext cx="1267599" cy="1013970"/>
            <a:chOff x="5420662" y="5627192"/>
            <a:chExt cx="1267599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662" y="5627192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41" y="1453299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58B6C29-5DFE-4CFA-8172-2ED5C17122C8}"/>
</file>

<file path=customXml/itemProps2.xml><?xml version="1.0" encoding="utf-8"?>
<ds:datastoreItem xmlns:ds="http://schemas.openxmlformats.org/officeDocument/2006/customXml" ds:itemID="{0075ECD8-4310-4FF8-B98B-638524B6E00F}"/>
</file>

<file path=customXml/itemProps3.xml><?xml version="1.0" encoding="utf-8"?>
<ds:datastoreItem xmlns:ds="http://schemas.openxmlformats.org/officeDocument/2006/customXml" ds:itemID="{0D2FF175-33F6-417E-85E0-B5122B5D2579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2025-11-12T09:20:57Z</dcterms:created>
  <dcterms:modified xsi:type="dcterms:W3CDTF">2025-11-19T11:54:54Z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