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02CA8-F710-481F-9FE1-5E3EEDD9C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E7A125-559E-4BD4-B7D7-EBBECEB5A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C9F50-1537-4B54-B5BF-8F84CA404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BF4A5-714D-497D-A714-4D14D369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34E653-B3EF-4772-B0A5-32157FCF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87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A96A3-E701-4BBE-84F5-1FD08199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92A2FE-2546-437B-8DA0-373E7891D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59564-55C7-47E6-8027-25D6DEEC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971B0F-9045-4126-9A7F-759E2A71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D27FD-4503-4926-AED1-51F1DAE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03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A5B113-8B05-4059-B0E8-F8AA0F85B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4BCB4C-7007-4F05-904F-B2B57D78A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A909C8-6C2D-4588-AEFA-7AE1F39DE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609656-8F2E-424D-AB07-B17897C48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E0F47B-2761-49DF-A3AB-C9D41D0D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42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3EE3A-79CC-45D2-8D4C-CFAA5977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923EB-380C-49D7-80D9-FF307843C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0F13C6-E73D-4EC0-A223-62109A2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48C2B5-EE0C-4069-BC83-CBC1D577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19A3A3-1956-403F-9A7E-83C113B8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80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64061-5993-4DD7-A6E0-C2A97B19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754DD9-212A-4AFF-AAFE-201B9849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14CDA1-B2F4-40E8-9312-F99F3711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174277-C6AE-4A9F-9C9B-B98B247C5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B769-BCCF-4B63-B5D7-50B46D37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9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97BEF-7DEE-43C5-86D0-1CBE0884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07F399-F2ED-4AFA-ABBC-E295B8D69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299970-32E1-44E8-BDED-678E6F3C8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757325-B6B1-4F8C-9E8E-66AD8E48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8E12A9-025C-4939-AB66-5C812555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8E339D-ABB1-4F31-89E2-15512C94F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9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71BE4-E3BE-431C-A3BE-53C8A499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BC22AE-A268-43F7-84DB-5916011E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88607D-6D49-44F7-815B-30041501A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19F262-A0B5-479D-BD65-3682F1291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E3E46D-2844-46EA-87DA-0F77A36EB1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E97617-6F1A-464A-BB70-048F3B81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E60F15-B9DC-4CC5-917C-04117E4F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088C70-631E-4996-AF8F-0515915CE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43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777C3-8743-47EF-9CBF-D4E10C67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EE425F-990E-4886-98D4-05B19284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6FD6F2-C2BB-4499-BFCD-016DF85B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5F3CB4-4E8E-41A2-8187-A848CA60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7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A723CB-EE51-403D-9F81-1ED6AED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67B140-7CFF-4321-B949-DB1A98AD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3AC763-9460-467E-ABD4-C8159D7D5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27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DC6F3-85E6-4FBD-8C47-256CF26D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49656A-67F7-4992-B0A6-C6531A148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17ABEC-176C-407D-BF39-47E452429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3777CE-46E7-442E-B6F0-E4EA933D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1176FF-FDE2-4D8E-9808-FC88D4E6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605C0-C736-4FDA-B826-73D1C774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14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D07CF-B6FD-4DA3-A635-8147E898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9CA29E-E7AB-4967-9B9E-26EB099B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F23FC-901C-421C-A524-EA4A7A7DC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DC866F-39CD-44A8-9F10-A8DEB8D6D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F9B0D7-6831-46B8-A7E0-BEE25DD7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6873B-9A76-4F6B-BF6E-E7F02CF5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4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6E33F-4EBE-41EA-89E9-B0C0F123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339937-81B7-4C94-A0D9-8C61F0E7A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BF2DCB-8353-43EC-82ED-820727673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9D628-EE80-418E-88FD-6D93F2FFBACC}" type="datetimeFigureOut">
              <a:rPr lang="ru-RU" smtClean="0"/>
              <a:t>08.11.2025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C86BA-8623-4497-AEDA-9C7AF77C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A27AA7-C9EB-47A0-A38C-6A4F3B43A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34BB6-A522-4260-BABD-87179A049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5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7D696-6D1D-9698-4356-FF5845E3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1" y="-25000"/>
            <a:ext cx="12170759" cy="695472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B916BA-7D61-4565-A2C4-E3A5E90FBB9B}"/>
              </a:ext>
            </a:extLst>
          </p:cNvPr>
          <p:cNvSpPr/>
          <p:nvPr/>
        </p:nvSpPr>
        <p:spPr>
          <a:xfrm>
            <a:off x="4772038" y="851428"/>
            <a:ext cx="6704317" cy="52035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Взрыв: 14 точек 28">
            <a:extLst>
              <a:ext uri="{FF2B5EF4-FFF2-40B4-BE49-F238E27FC236}">
                <a16:creationId xmlns:a16="http://schemas.microsoft.com/office/drawing/2014/main" id="{6DB73412-27AA-E5D3-8C20-6B14BF9DAE01}"/>
              </a:ext>
            </a:extLst>
          </p:cNvPr>
          <p:cNvSpPr/>
          <p:nvPr/>
        </p:nvSpPr>
        <p:spPr>
          <a:xfrm rot="2171677">
            <a:off x="6209249" y="1672898"/>
            <a:ext cx="4438103" cy="3998137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654439-6CEB-D279-52E0-C57CA1B93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5" y="3505881"/>
            <a:ext cx="3128486" cy="312848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3A4E68-18D0-96EE-3917-3F6068DE16B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B6C3415-CD87-B8C1-D350-EEDE32D41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15ED91-68AE-B25C-6C75-7F332D868AA9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Скругленный прямоугольник 52">
            <a:extLst>
              <a:ext uri="{FF2B5EF4-FFF2-40B4-BE49-F238E27FC236}">
                <a16:creationId xmlns:a16="http://schemas.microsoft.com/office/drawing/2014/main" id="{19942736-CE44-37D5-A187-AE8F7522B721}"/>
              </a:ext>
            </a:extLst>
          </p:cNvPr>
          <p:cNvSpPr/>
          <p:nvPr/>
        </p:nvSpPr>
        <p:spPr>
          <a:xfrm>
            <a:off x="1019306" y="802313"/>
            <a:ext cx="3128486" cy="242161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7637B3-7667-392A-A05D-27981150B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37207" y="698400"/>
            <a:ext cx="4602125" cy="52744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3D54A9-171D-2082-0DEB-C161485DE3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6" b="4206"/>
          <a:stretch/>
        </p:blipFill>
        <p:spPr>
          <a:xfrm>
            <a:off x="5547281" y="1096838"/>
            <a:ext cx="5687264" cy="471790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D61B8E-F217-8720-0EE6-94E07C185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89227" y="952566"/>
            <a:ext cx="5491415" cy="49528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01DE70-3881-8F06-BA87-7A7B8E4CFD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324046" y="1210765"/>
            <a:ext cx="5915577" cy="463184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B94F770-2DBF-4DEE-9045-97FBB136B7D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1" t="-4037" r="-2556" b="-2389"/>
          <a:stretch/>
        </p:blipFill>
        <p:spPr>
          <a:xfrm>
            <a:off x="5872541" y="833442"/>
            <a:ext cx="4857697" cy="51655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D68CF3-8228-4420-8432-E9C5298EED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379291" y="1371651"/>
            <a:ext cx="5590559" cy="450079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A48A9E1-5F58-4EC4-89F8-D368FDD71A9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485" t="11285" r="831" b="1"/>
          <a:stretch/>
        </p:blipFill>
        <p:spPr>
          <a:xfrm>
            <a:off x="5066075" y="1148730"/>
            <a:ext cx="6216993" cy="474071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AD91AA-6C34-449A-8174-89537D579C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143228" y="881986"/>
            <a:ext cx="6316322" cy="50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1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EFB8C32-F80B-4447-9F21-78493BCC4383}"/>
</file>

<file path=customXml/itemProps2.xml><?xml version="1.0" encoding="utf-8"?>
<ds:datastoreItem xmlns:ds="http://schemas.openxmlformats.org/officeDocument/2006/customXml" ds:itemID="{67F84065-97EC-4908-BD88-EC77AF05B157}"/>
</file>

<file path=customXml/itemProps3.xml><?xml version="1.0" encoding="utf-8"?>
<ds:datastoreItem xmlns:ds="http://schemas.openxmlformats.org/officeDocument/2006/customXml" ds:itemID="{DB53D7AB-977B-4FBB-B50F-F9524511A25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</cp:revision>
  <dcterms:created xsi:type="dcterms:W3CDTF">2025-11-07T22:17:53Z</dcterms:created>
  <dcterms:modified xsi:type="dcterms:W3CDTF">2025-11-07T22:18:08Z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