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-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970EE-6781-4F09-967B-3A481D1453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2E9B543-B860-406D-A47A-E927D94A9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6BD90-38F9-4119-9CE1-C4BF888A9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3BD921-49FE-4E5C-B9C8-2122A9D0B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5226D7-0EC2-428D-9D21-B133C535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74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3C368-AFD8-42D2-B7BC-ACA45F2E8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139A10-7FB9-4BC8-9E48-51E55B9CB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CEBC08-E330-49F4-A9E0-D7BC79FE0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67508E-6B29-490D-BA43-E90E00770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1BCA55-5FB5-45A7-A4A9-2F8171DD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615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A0FAB2-BD4C-4000-81BA-D8D4664ECB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E64834-A21C-4C07-A538-C2069C961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08962-3289-4FAA-A57F-31862D6A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CAC4E4-0F1B-430C-8D7E-3662C0F0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C73CA5-093F-4D78-84B3-F0FD4730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032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383CB-CC27-49E7-A919-BFA19CC2B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435F0B-2EBA-48DC-B988-32B288382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7EAB9A-CB28-43DD-9DC5-FCA9E2B4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33A5EB-F32A-442D-80B9-0120FA97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AA4FA1-5A99-4C7E-A434-389457164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18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6318F0-F970-4A06-9124-CEEEAC181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CE2BF1-1EF3-4C5E-8AE1-DD86E4895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F3E199-E214-44F4-A43A-DC47B7425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4F21D4-A7C4-4A3C-A751-211A77C69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9905EC-F0A3-4AD1-9EAE-7CB4060F2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03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E6832A-10A1-4E84-9D21-FE1C1341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AE89CC-A333-4BF2-9860-628404078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4826CA-9A2E-4D8D-9A8B-9FC3E8DE2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7DB231-2744-4DD6-A0F3-9EAAA0D13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5357B8-D062-4BE3-B72A-FC59B853F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D5AF8A-4AF2-4493-9B39-5C66E79B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12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F0883-27C6-49EE-AE1D-AA6C3F8A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A0B27B-E393-44B5-A35B-F5485526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446962-BFA0-4E2E-A694-BD1BDCAD8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5CE850-C9BF-4261-B8C0-B8AF314FD7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C37C33-66B2-4872-BDAF-70A8555B9E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1887DFE-7CAA-412E-8F2B-485A25AB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7DDA1A3-CCCD-48F8-96CA-23C60A310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2144A7F-6409-4580-9330-039F3B533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60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ED3BE-0D06-42F2-BD10-D299308C2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82A3002-C6AF-43A5-A58E-260DC7789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FB6D7E-1021-46BD-9223-78A1F22DE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B22AC7-EC57-4CA5-AE98-C9B12AB1F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312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B17163-DBC5-494C-B7BE-3B9C1CDE5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377628-D7FA-43A1-96B4-04367B50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5F4965-42A4-4297-935D-CCA07DF0B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05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A1A34-A9C0-4DAE-B1B7-E802B902B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C3594D-4FAE-4A1E-88F7-193360934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038DE7-87CA-4AB4-B593-FA7202A032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64BF7F-73DC-4B41-8976-D8D9E919C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C273D-8C03-4DD9-BE8C-A3D7A98E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8CC90B-7038-4606-AC98-9CF15A299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54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DE503-1823-4481-9C12-22A48F51E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771BC3-1668-417F-A4CB-A1EBDEAAF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5D9E86-2691-4BE3-9BBB-6830F4516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6CBACF-9EFB-44D2-899F-07D6DF782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CD3872-1856-47CF-8601-C6C32B5E2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19EAE7-46F6-46B9-A92C-9AF1BA50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69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F5F28-76AF-4EC3-B29C-500AAB440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6B673E-9645-429A-92FA-F510A5530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2838E5-8546-49AD-8939-CBC4A6CCB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936F9-61BA-499A-A7AE-AE1557818B87}" type="datetimeFigureOut">
              <a:rPr lang="ru-RU" smtClean="0"/>
              <a:t>07.11.2025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F83FA-D86B-4136-8285-0138482F6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39E73-34CA-4FC9-9A3D-E014648E4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13DF5-185D-4E8E-B172-38B6AAC7A8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95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AE3D6E-D795-4C09-B61E-0B031E162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91" y="0"/>
            <a:ext cx="12357218" cy="70612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791" t="6582" r="8397"/>
          <a:stretch/>
        </p:blipFill>
        <p:spPr>
          <a:xfrm>
            <a:off x="3606933" y="824867"/>
            <a:ext cx="1612139" cy="1657246"/>
          </a:xfrm>
          <a:prstGeom prst="round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032963" y="3127965"/>
            <a:ext cx="3415902" cy="3240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B8E678E-6224-4FA1-91B6-95C47F4512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114" y="3065999"/>
            <a:ext cx="3180464" cy="31804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B34099-4BFC-4ABE-BF80-5FD2F2F05B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1034" r="-1182"/>
          <a:stretch/>
        </p:blipFill>
        <p:spPr>
          <a:xfrm>
            <a:off x="7043369" y="832152"/>
            <a:ext cx="1806122" cy="1650416"/>
          </a:xfrm>
          <a:prstGeom prst="round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0FC4F8-D2C4-459B-BA8A-4D62603383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243" b="243"/>
          <a:stretch/>
        </p:blipFill>
        <p:spPr>
          <a:xfrm>
            <a:off x="5005220" y="3127965"/>
            <a:ext cx="3426554" cy="3240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080AF9-55CD-434A-95F0-D3944933C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902" b="902"/>
          <a:stretch/>
        </p:blipFill>
        <p:spPr>
          <a:xfrm>
            <a:off x="182880" y="835868"/>
            <a:ext cx="1723859" cy="1647116"/>
          </a:xfrm>
          <a:prstGeom prst="round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117B16-2CFC-4998-A0E7-C6D766C05F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4957631" y="3098550"/>
            <a:ext cx="3415901" cy="3240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71CBCB-31A3-4FC0-A4DE-63685A58D08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902" b="902"/>
          <a:stretch/>
        </p:blipFill>
        <p:spPr>
          <a:xfrm>
            <a:off x="8821041" y="828103"/>
            <a:ext cx="1806122" cy="1654010"/>
          </a:xfrm>
          <a:prstGeom prst="round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29DB27-BCBA-40A5-A7C9-1607373DDD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5046633" y="3105038"/>
            <a:ext cx="3409931" cy="3240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E6169C-C906-4473-AABF-5D8709F3AC7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4472" t="4094" r="8058" b="3092"/>
          <a:stretch/>
        </p:blipFill>
        <p:spPr>
          <a:xfrm>
            <a:off x="1886989" y="833988"/>
            <a:ext cx="1723234" cy="1654613"/>
          </a:xfrm>
          <a:prstGeom prst="round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878917-EBB7-4568-82F6-9815A0E5C94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4965330" y="3173819"/>
            <a:ext cx="3465287" cy="3240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D7D7E4E-8FC9-40CF-A187-9F199646C56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 t="3092" b="3092"/>
          <a:stretch/>
        </p:blipFill>
        <p:spPr>
          <a:xfrm>
            <a:off x="5201905" y="824955"/>
            <a:ext cx="1866321" cy="1663646"/>
          </a:xfrm>
          <a:prstGeom prst="round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F99A07F-DCD3-44E6-B70F-D09D905963D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5041512" y="3127965"/>
            <a:ext cx="3415902" cy="324000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EF9C8AD-0934-4ACB-9885-EFFB07F3DD47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t="3092" b="3092"/>
          <a:stretch/>
        </p:blipFill>
        <p:spPr>
          <a:xfrm>
            <a:off x="10604602" y="831471"/>
            <a:ext cx="1660207" cy="1657863"/>
          </a:xfrm>
          <a:prstGeom prst="round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23B932C-EBC7-434D-B25A-85F4AE18280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5053130" y="3150892"/>
            <a:ext cx="3398049" cy="3240000"/>
          </a:xfrm>
          <a:prstGeom prst="roundRect">
            <a:avLst/>
          </a:prstGeom>
          <a:effectLst>
            <a:softEdge rad="63500"/>
          </a:effectLst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6B66FE6-7070-423E-961A-024A7886AF02}"/>
              </a:ext>
            </a:extLst>
          </p:cNvPr>
          <p:cNvGrpSpPr/>
          <p:nvPr/>
        </p:nvGrpSpPr>
        <p:grpSpPr>
          <a:xfrm>
            <a:off x="84201" y="5882073"/>
            <a:ext cx="1093531" cy="1017639"/>
            <a:chOff x="110921" y="46441"/>
            <a:chExt cx="497213" cy="505365"/>
          </a:xfrm>
        </p:grpSpPr>
        <p:pic>
          <p:nvPicPr>
            <p:cNvPr id="23" name="Picture 40">
              <a:extLst>
                <a:ext uri="{FF2B5EF4-FFF2-40B4-BE49-F238E27FC236}">
                  <a16:creationId xmlns:a16="http://schemas.microsoft.com/office/drawing/2014/main" id="{B41D580B-925F-44D7-A989-B258348EB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FC6EDA-B56A-4E48-B324-886F508462FB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Скругленный прямоугольник 52">
            <a:extLst>
              <a:ext uri="{FF2B5EF4-FFF2-40B4-BE49-F238E27FC236}">
                <a16:creationId xmlns:a16="http://schemas.microsoft.com/office/drawing/2014/main" id="{80BEBA85-6149-47F2-9E0D-84434B086D7C}"/>
              </a:ext>
            </a:extLst>
          </p:cNvPr>
          <p:cNvSpPr/>
          <p:nvPr/>
        </p:nvSpPr>
        <p:spPr>
          <a:xfrm>
            <a:off x="4929511" y="2243472"/>
            <a:ext cx="3128486" cy="2421617"/>
          </a:xfrm>
          <a:prstGeom prst="roundRect">
            <a:avLst/>
          </a:prstGeom>
          <a:blipFill>
            <a:blip r:embed="rId3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520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B48FBE5-A0B0-4AB2-9375-8DE2258033A4}"/>
</file>

<file path=customXml/itemProps2.xml><?xml version="1.0" encoding="utf-8"?>
<ds:datastoreItem xmlns:ds="http://schemas.openxmlformats.org/officeDocument/2006/customXml" ds:itemID="{7C0B616D-F943-4EFA-BA5B-F5114865B522}"/>
</file>

<file path=customXml/itemProps3.xml><?xml version="1.0" encoding="utf-8"?>
<ds:datastoreItem xmlns:ds="http://schemas.openxmlformats.org/officeDocument/2006/customXml" ds:itemID="{40DC20C1-D66D-4321-8660-D3508688831B}"/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22</cp:revision>
  <dcterms:created xsi:type="dcterms:W3CDTF">2025-11-04T12:37:08Z</dcterms:created>
  <dcterms:modified xsi:type="dcterms:W3CDTF">2025-11-07T13:03:38Z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