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CCE43-9D94-1CD7-B79F-8EDC93E54A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B552EE-3021-8608-C849-111FBD5539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5A9899-628D-273A-AC51-BD2C87B32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126665-7FFD-5C4F-6E6D-6CF29001A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92A152-0AAD-1423-A9C3-83CEA5E41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42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BC5EA6-83A1-6611-086D-CBA999732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A21EA2-28EC-33DD-C71D-401AC9BF7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37DC63-1D00-930D-4C02-39209B5C0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7622C5-8A27-C863-56BA-B0215BDB4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7FF315-DC23-47F3-8E8D-8B87165F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8623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F7E4AEA-B8A7-F818-097E-2CDA61A18E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7FD76A-83D1-3E5A-D5E4-80CC686B5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9469F1-B2BA-BB8D-14FE-21E0F7A9E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E88DDA-FF78-C089-6165-FB47E2ADA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C159A4-78B1-6201-FC80-42EC064D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698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06A721-D20F-7C51-6AF2-8866843B2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DB021E-38CB-EF11-91B7-7E838EC6D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0613F6-845B-9FDA-8F84-A10DA0E89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6C3CCC-6D9D-BD11-3A69-81DF2BC84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364278-EFA1-5EE0-8239-D77E8969A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812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D9C99-3804-4A72-A9FC-FD4739F7A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1DCBAD-99D5-FD36-81EF-6A47128B1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09DC3F-A1CD-43EC-17A3-5D2E6808A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E9F88D-C4B7-D82C-B4B2-30B06DD27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53B994-2EFF-E912-024F-35AEEC3B2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430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14E17-C22F-E313-34B6-EB6A32CBA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CBFC2B-58F2-9F0A-43EA-0C5B6A135F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E14E68-053E-E6B6-0C0C-91B6B0D1A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6F27F2-F196-578C-9F16-5BC802221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03606F-4683-FC7D-DB71-D4DA89C29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B9642F-3920-09DD-9451-AC860EFA1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747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D4E52C-B0BB-5A9F-1F92-FAA790F73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057338-6D81-48DD-CC79-82B0EFF95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0A02CA-3FE5-418D-6183-CB06DE1C6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B87C63D-DDD2-1233-53AD-87B481954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1DFABC6-BF8D-7DE7-ECC3-943FDC24A5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B514A6A-086D-CF17-6B59-70C7B7FE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DC0C856-A08A-833A-D99C-B2A28530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D305D8-44BD-7826-203F-050B95A89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917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FDF77-F2BA-CC08-EA6E-86BB722B0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1A0F234-9695-4142-04DA-D9C359EB3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48C796-9261-1AF4-D7BB-666A702AC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8FF653-22B8-ED19-C9A8-26799A289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1570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E77FD89-1BAA-11C4-3C22-FCAFAF0FB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5D58B4-3A1E-D2F9-5291-4BDB02745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98C1DC-9C0D-01EB-CFF8-EF44A7D27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3654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FF8CB-AFDF-031B-DC05-FD2A3F3AD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1FC5A8-5745-C26B-F972-0CEE0E6D0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2218C1-52D8-98F4-A313-45C279915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C4C756-124F-4017-6B29-16DC79FD9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25A07B-C3B2-2068-4348-B5F36FEA8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13C952-DF7A-5085-68D3-B2174425E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8546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072E1-C2F9-EAA2-A1E8-FE5E650F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7E7C13A-D438-3D53-A6C4-F65137ED0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555498-0873-AE94-D4AC-F6AD6AA2B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A6BF11-E9AE-70CD-868C-1BFA048ED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11EF4C-567D-FE43-21BB-E80C8CF6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013C44-C391-D639-3697-C5D3DCF24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1012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102EB0-5741-B9CB-3D56-B847904D6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2E1C7A-AC76-75BD-047A-FBEB43912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BED795-3E56-F6F7-E7F5-ADA5A043B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8AF0A2-B99E-FFDA-3D19-1DF3141B6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541771-F653-D888-3E42-1078D33E0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7850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B051EA6-7EA1-57A6-39FD-8734395CE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6BA1DF3-80C9-73BA-D0F4-AA520A256C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120" y="3465884"/>
            <a:ext cx="2929976" cy="2929976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3285B4AE-AC1A-80E9-333A-33B6C78FE5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A7B0AE4-3F98-F727-546E-99F5369ACD6A}"/>
              </a:ext>
            </a:extLst>
          </p:cNvPr>
          <p:cNvSpPr/>
          <p:nvPr/>
        </p:nvSpPr>
        <p:spPr>
          <a:xfrm>
            <a:off x="608763" y="593734"/>
            <a:ext cx="7715280" cy="5413829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 descr="Изображение выглядит как Контейнер для отходов, круж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B5C5E3A-F4C2-D10D-D2EE-A383EB4269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875" y="4231128"/>
            <a:ext cx="1857847" cy="1857847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одежда, халат, мо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999C63-9E8A-5B14-397A-2A47E81B0A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420" y="4087310"/>
            <a:ext cx="1986902" cy="198690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беспозвоночный, улитка, Улитки и слизняки, Моллюск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C3B0640-12D7-1F63-66A8-DA356D4469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752" y="2600985"/>
            <a:ext cx="1561144" cy="158250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выпечка, Легкая закуска, Быстрое питание, е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D64CA0F-F38A-AA1B-3234-96FBBF69F7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029" y="2769191"/>
            <a:ext cx="1857847" cy="1393385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Натуральные продукты, еда, производить, Особо питательная пищ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48AA1B5-DFB3-33F1-F2AF-3590333357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781" y="2554612"/>
            <a:ext cx="1857847" cy="185784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транспорт, самолет, Путешествие по воздуху, Малая ави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84B3944-3B16-02C0-BF26-82817B49CD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575" y="850438"/>
            <a:ext cx="1857847" cy="185784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напиток, кофейная чашка, кофе, е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28AA0A9-B938-362F-3972-B5B9B233DE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243" y="593734"/>
            <a:ext cx="2188947" cy="2188947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Косметика, дух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4CC38EB-3749-5566-F178-10F9349AD4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75" y="4393400"/>
            <a:ext cx="1599275" cy="1599275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Механическая головоломка, коробка, куб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1CC5381-86BD-1195-020F-4DE8CCEB792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099" y="884053"/>
            <a:ext cx="1599274" cy="1599274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цветок, растение, рисунок, ма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2B1B8E6-1377-A5AF-4804-C1E5F10AF34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74" y="2662999"/>
            <a:ext cx="1520486" cy="1520486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зарисовка, рисунок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CCFF2CE-A5E6-3B3E-7406-96FFCB4AF72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41" y="807022"/>
            <a:ext cx="1599274" cy="1599274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зарисовка, млекопитающее, иллюстрац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AAB2927-EF55-12EA-7532-1A2E0866D93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628" y="4148444"/>
            <a:ext cx="1857847" cy="185784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8DEA570-730D-E54D-FE4E-64886C1398A0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7069" y="444167"/>
            <a:ext cx="1792222" cy="218894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37B41A4-4248-05A6-2F9E-56B86D8BF42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385642" y="365837"/>
            <a:ext cx="2129701" cy="260113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991B3F3-C3D4-CB19-D57E-2FBF6EDB2EDB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234539" y="340977"/>
            <a:ext cx="2129701" cy="260113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7F7F0E8-6121-D185-0BD5-56D82DA6DA0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096000" y="398450"/>
            <a:ext cx="2129701" cy="260113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DDDC874-E455-EC16-8726-3B5A333C25B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449320" y="2234470"/>
            <a:ext cx="1857848" cy="226910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CF2DA7F-1D6B-2FB2-42EB-8EE7084F3315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65554" y="3898505"/>
            <a:ext cx="1857848" cy="226910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6EBEBAD-42D2-8B8C-1005-BE8BD7C9DAA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492209" y="3933746"/>
            <a:ext cx="1857848" cy="226910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89ED766-0CAF-A021-3522-8A965443DBC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479700" y="3923377"/>
            <a:ext cx="1857848" cy="226910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B371AF2-DE78-5B4A-D4F8-EF8B86FF5E9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937174" y="4052939"/>
            <a:ext cx="1706032" cy="208367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CFAF52A-9152-6B7A-073E-B90490F97FE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866849" y="2419892"/>
            <a:ext cx="1706032" cy="208367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96836CA-9BEB-D395-33CB-B4969EDBCE7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657237" y="2396088"/>
            <a:ext cx="1706032" cy="208367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9226D52-577F-6DF9-46F1-6F657702204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447111" y="2074577"/>
            <a:ext cx="1960911" cy="23949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46A934-9F39-C99B-4CB8-357062D195A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167339" y="1150925"/>
            <a:ext cx="4453105" cy="426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5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342A180-433F-4516-A77B-F1D56493911D}"/>
</file>

<file path=customXml/itemProps2.xml><?xml version="1.0" encoding="utf-8"?>
<ds:datastoreItem xmlns:ds="http://schemas.openxmlformats.org/officeDocument/2006/customXml" ds:itemID="{988B3CCB-62C1-4CAF-BBDA-90F8779E76AD}"/>
</file>

<file path=customXml/itemProps3.xml><?xml version="1.0" encoding="utf-8"?>
<ds:datastoreItem xmlns:ds="http://schemas.openxmlformats.org/officeDocument/2006/customXml" ds:itemID="{9580C642-261C-4CDF-87AA-814081E104C2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2025-02-21T11:47:05Z</dcterms:created>
  <dcterms:modified xsi:type="dcterms:W3CDTF">2025-02-21T13:07:40Z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