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8DA6-A5F9-456F-B026-B10ED5DC2E8D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00546-BE47-46D8-8233-5611CC413EFE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43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3144-3234-0400-58FD-558B6C868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BD1BA7-175F-FC02-DBC8-1C767B459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35CB1D-CEAE-2EAA-0253-55D4427A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C6D9CC-84E3-CCF8-795B-FA7B1459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5E54D0-9659-4ED3-A046-1DD614D4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774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A254C-A93D-4CD1-C641-A75DDA4D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39A6071-B7AC-98FC-FE86-32A80435D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CC3D4F-178E-7070-5EB4-D9057160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A463D4-9EE2-11F0-FD4B-03EF3681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5B158-DC8B-38CB-CBA8-6D6EC3D7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64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161EC5-B4B3-75B9-4EC1-8D53E965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8A4E20-F330-EFB4-883B-F3108EEE5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182F96-872A-F4C8-9DEC-290AC73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2241B7-89CB-47D6-B7F8-715D8FE6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6FDDCE-FEA6-CBB4-7B48-5766B910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29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81822-815D-5B25-625A-0BCF263F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E10B16-D939-6D1A-C154-25F66E0B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A55D5-DB1E-699F-F090-1F5162A3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10BD2-C4A7-D591-9F28-4B2614DF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46CFE2-B725-404E-BAED-53359BB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24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FEB92-C5D3-1570-5E6A-1F9E5348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5A4B5E-2645-6433-DC22-987861782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E1AB1-F254-1368-CF9C-DF5A7982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A7C2-BA8D-1FAA-9959-81255D84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9D9D07-BD67-501A-C934-92197C5E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439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AEA31-9D37-3E8A-1F18-1EFACC19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60EB58-6F73-9635-1F3B-E9266E8DD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740B9F-00EA-9F3A-C66B-C591FE32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E55520-EE33-DAA0-AD14-4F19952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DE914D-E3E0-7726-4EF6-D934AFD1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FA175A-59A5-E555-BFFE-B273A2B1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69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6C232-10A9-8B3A-D3DF-96844DF9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8898A7-84E3-AF77-22A2-094990CD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921D84-83D4-F965-E831-88D5E14C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C21E8C-4D34-BE37-D038-7D1A20196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8929555-5F2E-D633-54C8-F82CE6F40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75456C-AB17-CB31-C342-04E8887F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AEE2851-BB84-ABBC-0803-F854FCF9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258D73E-5034-5C6E-9DF5-3E70451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25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7E259-EA6B-8792-7E09-C06F40BF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2738B7-7F34-CE88-1235-923A0975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D0C934-8D71-C87B-12C4-7FC6C2F9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7AF41D6-01DA-4C88-F31A-AF07079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83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CFC902-1228-51DF-D573-DEF15200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326DEC4-F0B8-10B4-260F-FE503680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B9EC9A-FC6E-F182-6157-CA6BB8BB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2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B9AC-537B-D7C7-F792-3DA17C69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8422E9-9CF5-0EF7-D322-191CD041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6BC627-8267-72E0-5156-486E3471A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8EAC88-F68E-086A-2691-C3C9805B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C4F564-633A-A3EA-4F35-3CE35D1C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B1813A-0313-39D7-2352-8EB73F96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220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41088-87C1-4232-79A1-FBF897B7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F0ED2D-3871-FBF5-62FB-72288A82C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8AA20CC-502E-F287-C010-2CA6C4ED9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81E679-6E21-058D-C9DF-E27709CC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E6B6B9-9614-3CD8-4E43-25638821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D2A9FB-20D2-F169-3E2E-CFEF166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660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53322F3-B849-8E46-2A50-BE0FD96B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774C95-5807-1CB2-1CE6-9D1F1CE4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15F4C6-CCBF-4BD7-682A-0325B1D77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7EF0D-FAF6-4EBB-B3FF-2D6D5805C3F2}" type="datetimeFigureOut">
              <a:rPr lang="uk-UA" smtClean="0"/>
              <a:t>20.11.24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7A4275-C017-A1B6-F257-D4842987D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F6A2FD-D745-581E-341A-36B370184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8219-C6E1-4BDC-B252-1EDF28D6ECD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73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62DDD-04DA-44A2-9F93-4D4ABCB35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866"/>
            <a:ext cx="12205397" cy="68808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4E9F45-8F65-E13F-7A49-21573A8EA0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r="14638"/>
          <a:stretch/>
        </p:blipFill>
        <p:spPr>
          <a:xfrm>
            <a:off x="489748" y="-144511"/>
            <a:ext cx="5295635" cy="7171029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BB878883-F94B-4581-9328-61B535D14B9A}"/>
              </a:ext>
            </a:extLst>
          </p:cNvPr>
          <p:cNvSpPr/>
          <p:nvPr/>
        </p:nvSpPr>
        <p:spPr>
          <a:xfrm>
            <a:off x="1682497" y="4562167"/>
            <a:ext cx="1269795" cy="12494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EE1453-4169-CB87-9421-19632D7B98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76" y="4551557"/>
            <a:ext cx="1269794" cy="1269794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78BD32DF-A3D8-4E16-BB7B-ED8CFD94E77B}"/>
              </a:ext>
            </a:extLst>
          </p:cNvPr>
          <p:cNvSpPr/>
          <p:nvPr/>
        </p:nvSpPr>
        <p:spPr>
          <a:xfrm>
            <a:off x="3256647" y="3594662"/>
            <a:ext cx="1241486" cy="12494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21F2EFC-CA0E-0E76-E38A-2AA76C561C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" b="-1496"/>
          <a:stretch/>
        </p:blipFill>
        <p:spPr>
          <a:xfrm>
            <a:off x="3394098" y="3697794"/>
            <a:ext cx="934883" cy="1074242"/>
          </a:xfrm>
          <a:prstGeom prst="rect">
            <a:avLst/>
          </a:prstGeom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3404FDAB-795B-4F27-9B67-96F9BD1FB5D4}"/>
              </a:ext>
            </a:extLst>
          </p:cNvPr>
          <p:cNvSpPr/>
          <p:nvPr/>
        </p:nvSpPr>
        <p:spPr>
          <a:xfrm>
            <a:off x="3805516" y="5076980"/>
            <a:ext cx="1185398" cy="12367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6866C0-4D33-5CA4-9007-2F11E7FBB6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245" y="5142014"/>
            <a:ext cx="1147566" cy="1147566"/>
          </a:xfrm>
          <a:prstGeom prst="rect">
            <a:avLst/>
          </a:prstGeom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DDE3FFBF-C407-4E27-BB2D-F1C4B911D88F}"/>
              </a:ext>
            </a:extLst>
          </p:cNvPr>
          <p:cNvSpPr/>
          <p:nvPr/>
        </p:nvSpPr>
        <p:spPr>
          <a:xfrm>
            <a:off x="1715230" y="2768839"/>
            <a:ext cx="1297700" cy="12569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FF12130-EFAE-9C4A-B95D-92EEBB1D0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075" y="2943986"/>
            <a:ext cx="1325381" cy="994036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6CFC4A64-1077-87E7-47EF-D0E98C3A9B95}"/>
              </a:ext>
            </a:extLst>
          </p:cNvPr>
          <p:cNvSpPr/>
          <p:nvPr/>
        </p:nvSpPr>
        <p:spPr>
          <a:xfrm>
            <a:off x="3212649" y="2108141"/>
            <a:ext cx="1277504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27C292-EBB7-970C-3AFD-F0E55742094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10400" r="12609" b="12545"/>
          <a:stretch/>
        </p:blipFill>
        <p:spPr>
          <a:xfrm>
            <a:off x="3405880" y="2262265"/>
            <a:ext cx="923101" cy="1013957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F9F8CD2C-BA3C-C927-CEF3-7905240D9328}"/>
              </a:ext>
            </a:extLst>
          </p:cNvPr>
          <p:cNvSpPr/>
          <p:nvPr/>
        </p:nvSpPr>
        <p:spPr>
          <a:xfrm>
            <a:off x="1823665" y="1053749"/>
            <a:ext cx="1260656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351FCF-E208-F63B-583A-FEDB9547B8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07" y="1133062"/>
            <a:ext cx="1158524" cy="1158524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DAE7936-9349-A4D0-7170-69F153ABE79C}"/>
              </a:ext>
            </a:extLst>
          </p:cNvPr>
          <p:cNvSpPr/>
          <p:nvPr/>
        </p:nvSpPr>
        <p:spPr>
          <a:xfrm>
            <a:off x="3405881" y="675628"/>
            <a:ext cx="1207784" cy="12535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E8B1EF-DD29-B47D-5047-0406EBE17B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50" y="707279"/>
            <a:ext cx="1253521" cy="1253521"/>
          </a:xfrm>
          <a:prstGeom prst="rect">
            <a:avLst/>
          </a:prstGeom>
        </p:spPr>
      </p:pic>
      <p:sp>
        <p:nvSpPr>
          <p:cNvPr id="41" name="Овал 40">
            <a:extLst>
              <a:ext uri="{FF2B5EF4-FFF2-40B4-BE49-F238E27FC236}">
                <a16:creationId xmlns:a16="http://schemas.microsoft.com/office/drawing/2014/main" id="{4DBE281B-6BB8-4182-9035-5A1AA3141657}"/>
              </a:ext>
            </a:extLst>
          </p:cNvPr>
          <p:cNvSpPr/>
          <p:nvPr/>
        </p:nvSpPr>
        <p:spPr>
          <a:xfrm>
            <a:off x="4815566" y="4081999"/>
            <a:ext cx="1204487" cy="12383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88C75B-AD8E-5CB5-CB1F-B7DC896B56B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r="-6704"/>
          <a:stretch/>
        </p:blipFill>
        <p:spPr>
          <a:xfrm>
            <a:off x="4914911" y="4327952"/>
            <a:ext cx="1203556" cy="87243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0974A9-8335-04FE-D0DA-C6E32CD61A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43" y="4364698"/>
            <a:ext cx="1858012" cy="18580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482501A-CDEE-B545-C9AF-40649C9E1F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77" y="4999930"/>
            <a:ext cx="1486895" cy="1486895"/>
          </a:xfrm>
          <a:prstGeom prst="rect">
            <a:avLst/>
          </a:prstGeom>
        </p:spPr>
      </p:pic>
      <p:pic>
        <p:nvPicPr>
          <p:cNvPr id="14" name="Google Shape;151;p17">
            <a:extLst>
              <a:ext uri="{FF2B5EF4-FFF2-40B4-BE49-F238E27FC236}">
                <a16:creationId xmlns:a16="http://schemas.microsoft.com/office/drawing/2014/main" id="{5D9CA736-A85F-B671-CD3E-A6C080892D8A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8159" y="1117378"/>
            <a:ext cx="1158524" cy="11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51;p17">
            <a:extLst>
              <a:ext uri="{FF2B5EF4-FFF2-40B4-BE49-F238E27FC236}">
                <a16:creationId xmlns:a16="http://schemas.microsoft.com/office/drawing/2014/main" id="{6E1A2E69-9819-3069-6015-71E0F8C3054C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497" y="754983"/>
            <a:ext cx="1147612" cy="105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1;p17">
            <a:extLst>
              <a:ext uri="{FF2B5EF4-FFF2-40B4-BE49-F238E27FC236}">
                <a16:creationId xmlns:a16="http://schemas.microsoft.com/office/drawing/2014/main" id="{DAAA08A1-DFC1-813A-2E67-92B2BAD3C27F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3012" y="4103577"/>
            <a:ext cx="1241486" cy="108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B219DF-25EB-0CB9-FAB3-9DCAE979B3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37" y="354285"/>
            <a:ext cx="3903548" cy="3580774"/>
          </a:xfrm>
          <a:prstGeom prst="rect">
            <a:avLst/>
          </a:prstGeom>
        </p:spPr>
      </p:pic>
      <p:pic>
        <p:nvPicPr>
          <p:cNvPr id="40" name="Google Shape;151;p17">
            <a:extLst>
              <a:ext uri="{FF2B5EF4-FFF2-40B4-BE49-F238E27FC236}">
                <a16:creationId xmlns:a16="http://schemas.microsoft.com/office/drawing/2014/main" id="{D0A7211B-4784-A875-B593-D54C861B758D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779" y="3654792"/>
            <a:ext cx="1340605" cy="119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51;p17">
            <a:extLst>
              <a:ext uri="{FF2B5EF4-FFF2-40B4-BE49-F238E27FC236}">
                <a16:creationId xmlns:a16="http://schemas.microsoft.com/office/drawing/2014/main" id="{0CF6CFB1-EB0C-C147-BFB8-8168A685B99D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986" y="2768839"/>
            <a:ext cx="1277504" cy="12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51;p17">
            <a:extLst>
              <a:ext uri="{FF2B5EF4-FFF2-40B4-BE49-F238E27FC236}">
                <a16:creationId xmlns:a16="http://schemas.microsoft.com/office/drawing/2014/main" id="{087F0C31-8523-BFBA-DD62-45E6E93C53B4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/>
        </p:blipFill>
        <p:spPr>
          <a:xfrm>
            <a:off x="1624838" y="4492068"/>
            <a:ext cx="1314523" cy="12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789" y="5103996"/>
            <a:ext cx="1373466" cy="1185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1;p17">
            <a:extLst>
              <a:ext uri="{FF2B5EF4-FFF2-40B4-BE49-F238E27FC236}">
                <a16:creationId xmlns:a16="http://schemas.microsoft.com/office/drawing/2014/main" id="{4F47C7CC-0054-8EB8-B9CA-886B79F1E4F0}"/>
              </a:ext>
            </a:extLst>
          </p:cNvPr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678" y="2172740"/>
            <a:ext cx="1188844" cy="101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поле лето">
            <a:hlinkClick r:id="" action="ppaction://media"/>
            <a:extLst>
              <a:ext uri="{FF2B5EF4-FFF2-40B4-BE49-F238E27FC236}">
                <a16:creationId xmlns:a16="http://schemas.microsoft.com/office/drawing/2014/main" id="{5699EFDB-49BB-EF07-ACF6-0198EBC89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91688" y="329790"/>
            <a:ext cx="487363" cy="4873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219DB-2332-8512-94F4-0C0543436DE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r="1775"/>
          <a:stretch/>
        </p:blipFill>
        <p:spPr>
          <a:xfrm>
            <a:off x="9061002" y="3661128"/>
            <a:ext cx="2961772" cy="29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052 -0.00995 -0.00065 -0.01968 -0.00104 -0.02894 C -0.00117 -0.0331 -0.00156 -0.03704 -0.00182 -0.04074 C -0.0043 -0.08264 -0.0013 -0.03681 -0.00351 -0.06505 C -0.00378 -0.06782 -0.00456 -0.08403 -0.00495 -0.0875 C -0.0056 -0.0912 -0.00599 -0.09444 -0.00651 -0.09815 C -0.00716 -0.10255 -0.00729 -0.10718 -0.0082 -0.11157 C -0.01003 -0.12222 -0.0125 -0.13264 -0.01445 -0.14306 C -0.01523 -0.14769 -0.01588 -0.15255 -0.01667 -0.15648 C -0.01823 -0.16319 -0.0207 -0.16944 -0.02226 -0.17593 C -0.02383 -0.18241 -0.02461 -0.18935 -0.0263 -0.1956 C -0.02982 -0.20949 -0.03437 -0.22222 -0.03802 -0.23611 C -0.03945 -0.24144 -0.04049 -0.2463 -0.04206 -0.25139 C -0.04388 -0.25764 -0.04622 -0.26319 -0.04844 -0.26921 C -0.05026 -0.27523 -0.05169 -0.28194 -0.05391 -0.2875 C -0.06146 -0.3081 -0.06081 -0.30185 -0.06875 -0.31898 C -0.07734 -0.3375 -0.07279 -0.33241 -0.08372 -0.35069 C -0.08841 -0.35833 -0.09362 -0.36551 -0.0987 -0.37315 C -0.10052 -0.37569 -0.10234 -0.37847 -0.1043 -0.38056 C -0.10794 -0.38403 -0.11146 -0.38796 -0.11523 -0.3912 C -0.1207 -0.39537 -0.12578 -0.40023 -0.13177 -0.40139 C -0.1418 -0.40394 -0.13607 -0.40278 -0.14909 -0.40417 C -0.15664 -0.40394 -0.1638 -0.40486 -0.17109 -0.40301 C -0.1737 -0.40231 -0.17591 -0.39861 -0.17825 -0.39722 C -0.18086 -0.39514 -0.18359 -0.39468 -0.1862 -0.39259 C -0.19101 -0.38843 -0.19609 -0.38495 -0.20026 -0.37894 C -0.20221 -0.37639 -0.20391 -0.37361 -0.20573 -0.3713 C -0.20859 -0.36852 -0.21185 -0.3669 -0.21458 -0.36412 C -0.2168 -0.36134 -0.21862 -0.35787 -0.2207 -0.35486 C -0.22305 -0.35208 -0.22578 -0.35069 -0.22786 -0.34745 C -0.22995 -0.34468 -0.23607 -0.33148 -0.23724 -0.32801 C -0.2388 -0.32431 -0.2401 -0.31991 -0.24128 -0.31574 C -0.24193 -0.31412 -0.24258 -0.30995 -0.24258 -0.30972 L -0.24258 -0.30995 " pathEditMode="relative" rAng="0" ptsTypes="AAAAAAAAAAAAAAAAAAAAAAAAAAAAAAAAA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3.75E-6 0.00023 L 0.0073 0.00717 C 0.00847 0.00833 0.00977 0.00879 0.01068 0.01018 C 0.01172 0.0118 0.01211 0.01435 0.01315 0.01597 C 0.02513 0.03727 0.01081 0.00833 0.02305 0.03217 C 0.02813 0.04213 0.02396 0.0375 0.02956 0.04236 C 0.03021 0.04491 0.03034 0.04768 0.03125 0.04977 C 0.0323 0.05231 0.03412 0.05347 0.03542 0.05555 C 0.03763 0.05926 0.03959 0.06389 0.04193 0.06736 C 0.04584 0.07315 0.05026 0.07801 0.0543 0.08333 C 0.05717 0.08727 0.05977 0.09143 0.0625 0.09514 C 0.06576 0.09977 0.06914 0.10393 0.0724 0.10833 C 0.1 0.14653 0.07084 0.10833 0.09558 0.13773 C 0.1086 0.15324 0.09545 0.13935 0.10951 0.1581 C 0.11459 0.16504 0.12006 0.1706 0.12513 0.17731 C 0.12852 0.18171 0.1319 0.18565 0.13503 0.19051 C 0.13711 0.19352 0.13868 0.19791 0.14089 0.20069 C 0.14519 0.20625 0.15039 0.20995 0.15482 0.21551 C 0.16029 0.22176 0.16524 0.22916 0.17045 0.23588 C 0.1724 0.23842 0.17422 0.2412 0.17631 0.24328 C 0.18008 0.24722 0.18373 0.25208 0.18776 0.25486 C 0.1892 0.25602 0.19063 0.25671 0.19193 0.25787 C 0.19467 0.26018 0.19727 0.26342 0.20013 0.26528 C 0.20469 0.26828 0.20951 0.26967 0.2142 0.27268 C 0.2181 0.275 0.22175 0.2787 0.22565 0.28148 C 0.23008 0.28449 0.23438 0.2875 0.23894 0.29028 C 0.24571 0.29421 0.24545 0.28889 0.24545 0.29467 L 0.24545 0.29491 L 0.24636 0.29166 " pathEditMode="relative" rAng="0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2361 L 0.00222 0.02384 C 0.00847 0.02777 0.01472 0.03287 0.0211 0.03657 C 0.02592 0.03958 0.03099 0.04143 0.03594 0.04398 C 0.04037 0.04629 0.04467 0.04907 0.04909 0.05139 C 0.05209 0.05301 0.05521 0.0537 0.05821 0.05578 C 0.06576 0.06065 0.07305 0.06643 0.08047 0.07176 C 0.08451 0.07477 0.08894 0.07685 0.09284 0.08055 C 0.10001 0.08773 0.11524 0.10324 0.12409 0.11134 C 0.12852 0.11551 0.13269 0.1199 0.13737 0.12315 C 0.14766 0.13055 0.15756 0.1368 0.16693 0.14815 C 0.17383 0.15648 0.18034 0.16574 0.18764 0.17291 C 0.22019 0.20625 0.1793 0.16342 0.20899 0.19791 C 0.22357 0.21481 0.21277 0.19815 0.22709 0.2169 C 0.23256 0.22407 0.23764 0.23148 0.24284 0.23889 C 0.24584 0.24328 0.24935 0.24699 0.25183 0.25208 C 0.25521 0.25902 0.25808 0.26643 0.26172 0.27268 C 0.26967 0.28634 0.27826 0.29907 0.28646 0.31227 C 0.28946 0.31713 0.29271 0.32176 0.29558 0.32685 C 0.30157 0.33819 0.30756 0.34953 0.31368 0.36065 C 0.31654 0.36574 0.32019 0.36967 0.32279 0.37523 C 0.34206 0.41828 0.31342 0.35602 0.34011 0.40764 C 0.3431 0.41342 0.34532 0.4206 0.34831 0.42662 C 0.35105 0.43194 0.35443 0.43611 0.35743 0.4412 C 0.35912 0.44444 0.36237 0.45162 0.36237 0.45185 L 0.36237 0.45162 " pathEditMode="relative" rAng="0" ptsTypes="AAAAAAAAAAAAAAAAAAAAAAAA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255 L -3.54167E-6 0.00255 C 0.00782 0.00463 0.01576 0.00764 0.02383 0.00949 C 0.05365 0.01667 0.04792 0.01065 0.08008 0.02269 C 0.08399 0.02408 0.08802 0.02524 0.09167 0.02709 C 0.10417 0.0338 0.10039 0.0338 0.11133 0.04329 C 0.12305 0.05301 0.12279 0.04977 0.13373 0.06204 C 0.14076 0.06991 0.14727 0.07848 0.15404 0.08704 C 0.15717 0.09074 0.16068 0.09352 0.16315 0.09838 C 0.18243 0.13797 0.17409 0.11806 0.19076 0.16551 C 0.19349 0.17338 0.19662 0.18056 0.19883 0.18889 C 0.20651 0.21852 0.20638 0.21667 0.21381 0.25741 C 0.21654 0.27176 0.21993 0.28612 0.22188 0.30116 C 0.22318 0.30996 0.22422 0.31852 0.22552 0.32732 C 0.22943 0.35209 0.23125 0.3544 0.23438 0.38426 C 0.23868 0.4257 0.23334 0.37385 0.23894 0.425 C 0.23959 0.43079 0.24011 0.43658 0.24063 0.4426 C 0.24089 0.44815 0.24115 0.45394 0.24167 0.45996 C 0.2418 0.46436 0.24232 0.46852 0.24258 0.47315 C 0.24258 0.47894 0.24258 0.48473 0.24258 0.49051 L 0.24258 0.49074 " pathEditMode="relative" rAng="0" ptsTypes="AAAAAAAAAAAAAAAAAAA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1.875E-6 0.00139 C 0.00742 -0.00301 0.01497 -0.0074 0.02239 -0.00879 C 0.03151 -0.0118 0.04857 -0.01319 0.05781 -0.01458 C 0.08216 -0.02199 0.06666 -0.01759 0.10963 -0.01458 C 0.12409 -0.01319 0.13437 -0.01018 0.14961 -0.00578 L 0.16094 -0.00301 C 0.17916 0.00301 0.1694 -4.07407E-6 0.18646 0.00741 C 0.19857 0.01181 0.20286 0.01019 0.21653 0.02061 C 0.22239 0.025 0.22877 0.025 0.23398 0.03241 C 0.23646 0.03519 0.2388 0.0382 0.2414 0.0426 C 0.24401 0.04399 0.24661 0.04838 0.24896 0.05139 C 0.27278 0.0838 0.25599 0.06019 0.27226 0.0882 C 0.30338 0.13797 0.26393 0.07199 0.28802 0.10857 C 0.28997 0.1132 0.29153 0.1176 0.29336 0.12037 C 0.29922 0.12917 0.30664 0.13959 0.31289 0.14838 C 0.31562 0.15278 0.31862 0.15417 0.32122 0.15857 C 0.32526 0.16459 0.32864 0.17338 0.33255 0.18056 C 0.33581 0.18658 0.33997 0.19098 0.34297 0.19676 C 0.36367 0.24098 0.35234 0.23797 0.36198 0.23797 L 0.36198 0.24098 " pathEditMode="relative" rAng="0" ptsTypes="AAAAAAAAAAAAAAAAAAA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46 L 4.375E-6 0.00069 L 0.01237 -0.01389 C 0.0138 -0.01551 0.01497 -0.01736 0.01653 -0.01829 C 0.01888 -0.01991 0.02148 -0.02083 0.02408 -0.0213 C 0.03164 -0.02269 0.04661 -0.02384 0.04661 -0.02361 L 0.14218 -0.01991 C 0.14674 -0.01945 0.15117 -0.01806 0.15559 -0.0169 C 0.19739 -0.00625 0.15911 -0.01482 0.18984 -0.0081 C 0.19427 -0.00602 0.1983 -0.00394 0.20247 -0.00232 C 0.20625 -0.00046 0.21041 0.00023 0.21419 0.00185 C 0.21705 0.00324 0.22968 0.01319 0.23177 0.01505 C 0.23463 0.01759 0.23697 0.02106 0.23958 0.02384 C 0.25729 0.06736 0.25078 0.05046 0.25976 0.07338 L 0.25976 0.07361 " pathEditMode="relative" rAng="0" ptsTypes="AAAAAAAAAAAAAAA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2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0.01875 L 0.0082 0.01898 C 0.01471 0.0125 0.02096 0.00509 0.02787 -0.00023 C 0.0405 -0.00972 0.04323 -0.00972 0.05352 -0.01181 L 0.08802 -0.00764 C 0.09336 -0.00672 0.10495 -0.00486 0.1112 -0.00162 C 0.11602 0.00069 0.1224 0.00532 0.12682 0.00995 C 0.12943 0.01273 0.13203 0.01528 0.13425 0.01875 C 0.13789 0.02453 0.14115 0.03102 0.14414 0.03796 C 0.14531 0.04051 0.1457 0.04375 0.14662 0.04676 C 0.14714 0.04815 0.14766 0.04953 0.14831 0.05116 L 0.14831 0.05139 " pathEditMode="relative" rAng="0" ptsTypes="AAAAAAAAAAAA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4283 L 0.00065 0.04306 C 0.03542 0.00718 0.06888 -0.03379 0.10521 -0.06412 C 0.12096 -0.07708 0.1388 -0.07893 0.1556 -0.08611 C 0.16185 -0.08865 0.16823 -0.09051 0.17448 -0.09352 C 0.18867 -0.1 0.19128 -0.10231 0.20586 -0.10509 C 0.2138 -0.10671 0.24635 -0.11018 0.25286 -0.11088 C 0.26875 -0.10995 0.28477 -0.11065 0.30065 -0.1081 C 0.31198 -0.10625 0.33437 -0.09791 0.33437 -0.09768 C 0.3388 -0.09444 0.34323 -0.09143 0.34766 -0.0875 C 0.36198 -0.07477 0.37174 -0.06435 0.38477 -0.04653 C 0.38958 -0.03981 0.39466 -0.03287 0.3987 -0.02453 C 0.40208 -0.01759 0.4043 -0.00903 0.40703 -0.00115 C 0.40794 0.00162 0.4095 0.00764 0.4095 0.00787 L 0.4095 0.00764 " pathEditMode="relative" rAng="0" ptsTypes="AAAAAAAAAAAAAAA">
                                      <p:cBhvr>
                                        <p:cTn id="1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8 0.03726 L 0.01498 0.0375 C 0.02683 0.0081 0.01667 0.03101 0.02565 0.01365 C 0.02735 0.01041 0.02878 0.00648 0.0306 0.00347 C 0.03256 3.7037E-6 0.03503 -0.00209 0.03711 -0.00533 C 0.04284 -0.01389 0.04167 -0.01598 0.0487 -0.02292 C 0.05079 -0.025 0.05313 -0.0257 0.05534 -0.02732 C 0.06302 -0.03357 0.07605 -0.04607 0.08503 -0.05093 C 0.09258 -0.05486 0.10026 -0.05811 0.10808 -0.06111 C 0.1198 -0.06551 0.12396 -0.0676 0.13685 -0.06991 C 0.14336 -0.07107 0.17539 -0.07269 0.17813 -0.07269 C 0.18829 -0.07223 0.19844 -0.07246 0.2086 -0.0713 C 0.22032 -0.07014 0.2181 -0.07338 0.22188 -0.0669 L 0.22188 -0.06667 " pathEditMode="relative" rAng="0" ptsTypes="AAAAAAAAAAAAAA">
                                      <p:cBhvr>
                                        <p:cTn id="13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5" grpId="0" animBg="1"/>
      <p:bldP spid="45" grpId="1" animBg="1"/>
      <p:bldP spid="44" grpId="0" animBg="1"/>
      <p:bldP spid="44" grpId="1" animBg="1"/>
      <p:bldP spid="37" grpId="0" animBg="1"/>
      <p:bldP spid="37" grpId="1" animBg="1"/>
      <p:bldP spid="46" grpId="0" animBg="1"/>
      <p:bldP spid="46" grpId="1" animBg="1"/>
      <p:bldP spid="7" grpId="0" animBg="1"/>
      <p:bldP spid="7" grpId="1" animBg="1"/>
      <p:bldP spid="2" grpId="0" animBg="1"/>
      <p:bldP spid="2" grpId="1" animBg="1"/>
      <p:bldP spid="9" grpId="0" animBg="1"/>
      <p:bldP spid="9" grpId="1" animBg="1"/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FA3DC0E-32CD-4CE2-BF56-DFB95FB56DAF}"/>
</file>

<file path=customXml/itemProps2.xml><?xml version="1.0" encoding="utf-8"?>
<ds:datastoreItem xmlns:ds="http://schemas.openxmlformats.org/officeDocument/2006/customXml" ds:itemID="{45FC3538-E745-47A7-B42F-188E25222A1E}"/>
</file>

<file path=customXml/itemProps3.xml><?xml version="1.0" encoding="utf-8"?>
<ds:datastoreItem xmlns:ds="http://schemas.openxmlformats.org/officeDocument/2006/customXml" ds:itemID="{680C2988-5F5B-40C3-989F-43373A00DFA5}"/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</Words>
  <Application>Microsoft Macintosh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20</cp:revision>
  <dcterms:created xsi:type="dcterms:W3CDTF">2024-04-13T20:46:49Z</dcterms:created>
  <dcterms:modified xsi:type="dcterms:W3CDTF">2024-11-20T12:48:45Z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