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астасия Баранник" initials="АБ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517793" y="528810"/>
            <a:ext cx="7634689" cy="5869237"/>
            <a:chOff x="517793" y="528810"/>
            <a:chExt cx="7634689" cy="5869237"/>
          </a:xfrm>
        </p:grpSpPr>
        <p:sp>
          <p:nvSpPr>
            <p:cNvPr id="6" name="Прямоугольник: скругленные углы 5"/>
            <p:cNvSpPr/>
            <p:nvPr/>
          </p:nvSpPr>
          <p:spPr>
            <a:xfrm>
              <a:off x="517793" y="528810"/>
              <a:ext cx="7634689" cy="5816906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Знак ''плюс'' 6"/>
            <p:cNvSpPr/>
            <p:nvPr/>
          </p:nvSpPr>
          <p:spPr>
            <a:xfrm>
              <a:off x="598582" y="531565"/>
              <a:ext cx="7473109" cy="5866482"/>
            </a:xfrm>
            <a:prstGeom prst="mathPlus">
              <a:avLst>
                <a:gd name="adj1" fmla="val 0"/>
              </a:avLst>
            </a:prstGeom>
            <a:solidFill>
              <a:schemeClr val="tx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797" y="3648395"/>
            <a:ext cx="1599029" cy="231871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579" y="890889"/>
            <a:ext cx="2711463" cy="271146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64" y="849286"/>
            <a:ext cx="2524500" cy="25245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308" y="3660225"/>
            <a:ext cx="2295056" cy="2295056"/>
          </a:xfrm>
          <a:prstGeom prst="rect">
            <a:avLst/>
          </a:prstGeom>
        </p:spPr>
      </p:pic>
      <p:sp>
        <p:nvSpPr>
          <p:cNvPr id="17" name="Знак умножения 16"/>
          <p:cNvSpPr/>
          <p:nvPr/>
        </p:nvSpPr>
        <p:spPr>
          <a:xfrm>
            <a:off x="1356308" y="974734"/>
            <a:ext cx="1911927" cy="2295056"/>
          </a:xfrm>
          <a:prstGeom prst="mathMultiply">
            <a:avLst>
              <a:gd name="adj1" fmla="val 22794"/>
            </a:avLst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4926" y="3604046"/>
            <a:ext cx="2574528" cy="250450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40578" y="717537"/>
            <a:ext cx="2711463" cy="271146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0674" y="940306"/>
            <a:ext cx="2524500" cy="25245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0674" y="3490107"/>
            <a:ext cx="2732385" cy="2732385"/>
          </a:xfrm>
          <a:prstGeom prst="rect">
            <a:avLst/>
          </a:prstGeom>
        </p:spPr>
      </p:pic>
      <p:sp>
        <p:nvSpPr>
          <p:cNvPr id="22" name="Знак умножения 21"/>
          <p:cNvSpPr/>
          <p:nvPr/>
        </p:nvSpPr>
        <p:spPr>
          <a:xfrm>
            <a:off x="5274133" y="3597400"/>
            <a:ext cx="1911927" cy="2295056"/>
          </a:xfrm>
          <a:prstGeom prst="mathMultiply">
            <a:avLst>
              <a:gd name="adj1" fmla="val 22794"/>
            </a:avLst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79936" y="3604046"/>
            <a:ext cx="2504508" cy="250450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9481" y="699023"/>
            <a:ext cx="2711463" cy="271146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1337" y="904500"/>
            <a:ext cx="2524500" cy="25245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0674" y="3490107"/>
            <a:ext cx="2732385" cy="2732385"/>
          </a:xfrm>
          <a:prstGeom prst="rect">
            <a:avLst/>
          </a:prstGeom>
        </p:spPr>
      </p:pic>
      <p:sp>
        <p:nvSpPr>
          <p:cNvPr id="27" name="Знак умножения 26"/>
          <p:cNvSpPr/>
          <p:nvPr/>
        </p:nvSpPr>
        <p:spPr>
          <a:xfrm>
            <a:off x="1448792" y="3739830"/>
            <a:ext cx="1911927" cy="2295056"/>
          </a:xfrm>
          <a:prstGeom prst="mathMultiply">
            <a:avLst>
              <a:gd name="adj1" fmla="val 22794"/>
            </a:avLst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4384" y="3507919"/>
            <a:ext cx="2481387" cy="248138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150693" y="940306"/>
            <a:ext cx="2289460" cy="236946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3680" y="940306"/>
            <a:ext cx="2130404" cy="252450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43400" y="3569305"/>
            <a:ext cx="2496753" cy="2496753"/>
          </a:xfrm>
          <a:prstGeom prst="rect">
            <a:avLst/>
          </a:prstGeom>
        </p:spPr>
      </p:pic>
      <p:sp>
        <p:nvSpPr>
          <p:cNvPr id="37" name="Знак умножения 36"/>
          <p:cNvSpPr/>
          <p:nvPr/>
        </p:nvSpPr>
        <p:spPr>
          <a:xfrm>
            <a:off x="1499210" y="3634898"/>
            <a:ext cx="1911927" cy="2295056"/>
          </a:xfrm>
          <a:prstGeom prst="mathMultiply">
            <a:avLst>
              <a:gd name="adj1" fmla="val 22794"/>
            </a:avLst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1404" y="3798600"/>
            <a:ext cx="2224366" cy="205040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0" b="17651"/>
          <a:stretch>
            <a:fillRect/>
          </a:stretch>
        </p:blipFill>
        <p:spPr>
          <a:xfrm>
            <a:off x="4629839" y="1273676"/>
            <a:ext cx="2932321" cy="1987519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2" b="9637"/>
          <a:stretch>
            <a:fillRect/>
          </a:stretch>
        </p:blipFill>
        <p:spPr>
          <a:xfrm flipH="1">
            <a:off x="1226632" y="1171074"/>
            <a:ext cx="2524500" cy="205040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07768" y="3437263"/>
            <a:ext cx="2732385" cy="2732385"/>
          </a:xfrm>
          <a:prstGeom prst="rect">
            <a:avLst/>
          </a:prstGeom>
        </p:spPr>
      </p:pic>
      <p:sp>
        <p:nvSpPr>
          <p:cNvPr id="42" name="Знак умножения 41"/>
          <p:cNvSpPr/>
          <p:nvPr/>
        </p:nvSpPr>
        <p:spPr>
          <a:xfrm>
            <a:off x="5140035" y="3627965"/>
            <a:ext cx="1911927" cy="2295056"/>
          </a:xfrm>
          <a:prstGeom prst="mathMultiply">
            <a:avLst>
              <a:gd name="adj1" fmla="val 22794"/>
            </a:avLst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0583" y="3579808"/>
            <a:ext cx="2385609" cy="238560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1" b="16110"/>
          <a:stretch>
            <a:fillRect/>
          </a:stretch>
        </p:blipFill>
        <p:spPr>
          <a:xfrm>
            <a:off x="4711740" y="988122"/>
            <a:ext cx="2932321" cy="2203891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4" b="9390"/>
          <a:stretch>
            <a:fillRect/>
          </a:stretch>
        </p:blipFill>
        <p:spPr>
          <a:xfrm flipH="1">
            <a:off x="1124916" y="892583"/>
            <a:ext cx="2782800" cy="2385609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1" t="22887" r="911" b="18839"/>
          <a:stretch>
            <a:fillRect/>
          </a:stretch>
        </p:blipFill>
        <p:spPr>
          <a:xfrm flipH="1">
            <a:off x="4450053" y="3823579"/>
            <a:ext cx="3455696" cy="2013762"/>
          </a:xfrm>
          <a:prstGeom prst="rect">
            <a:avLst/>
          </a:prstGeom>
        </p:spPr>
      </p:pic>
      <p:sp>
        <p:nvSpPr>
          <p:cNvPr id="46" name="Знак умножения 45"/>
          <p:cNvSpPr/>
          <p:nvPr/>
        </p:nvSpPr>
        <p:spPr>
          <a:xfrm>
            <a:off x="1541768" y="3558636"/>
            <a:ext cx="1911927" cy="2295056"/>
          </a:xfrm>
          <a:prstGeom prst="mathMultiply">
            <a:avLst>
              <a:gd name="adj1" fmla="val 22794"/>
            </a:avLst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7655" y="3437263"/>
            <a:ext cx="2782800" cy="257489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6" b="651"/>
          <a:stretch>
            <a:fillRect/>
          </a:stretch>
        </p:blipFill>
        <p:spPr>
          <a:xfrm>
            <a:off x="4741797" y="783778"/>
            <a:ext cx="2695159" cy="2592882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3" b="5773"/>
          <a:stretch>
            <a:fillRect/>
          </a:stretch>
        </p:blipFill>
        <p:spPr>
          <a:xfrm flipH="1">
            <a:off x="1190103" y="1058101"/>
            <a:ext cx="2563658" cy="219774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4" b="2561"/>
          <a:stretch>
            <a:fillRect/>
          </a:stretch>
        </p:blipFill>
        <p:spPr>
          <a:xfrm>
            <a:off x="5107964" y="3721671"/>
            <a:ext cx="1976071" cy="2299419"/>
          </a:xfrm>
          <a:prstGeom prst="rect">
            <a:avLst/>
          </a:prstGeom>
        </p:spPr>
      </p:pic>
      <p:sp>
        <p:nvSpPr>
          <p:cNvPr id="51" name="Знак умножения 50"/>
          <p:cNvSpPr/>
          <p:nvPr/>
        </p:nvSpPr>
        <p:spPr>
          <a:xfrm>
            <a:off x="1435364" y="892583"/>
            <a:ext cx="1911927" cy="2295056"/>
          </a:xfrm>
          <a:prstGeom prst="mathMultiply">
            <a:avLst>
              <a:gd name="adj1" fmla="val 22794"/>
            </a:avLst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269" y="947144"/>
            <a:ext cx="4459937" cy="5045177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8234045" y="2154555"/>
            <a:ext cx="3857625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000"/>
                            </p:stCondLst>
                            <p:childTnLst>
                              <p:par>
                                <p:cTn id="34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6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2" grpId="0" animBg="1"/>
      <p:bldP spid="22" grpId="1" animBg="1"/>
      <p:bldP spid="27" grpId="0" animBg="1"/>
      <p:bldP spid="27" grpId="1" animBg="1"/>
      <p:bldP spid="37" grpId="0" animBg="1"/>
      <p:bldP spid="37" grpId="1" animBg="1"/>
      <p:bldP spid="42" grpId="0" animBg="1"/>
      <p:bldP spid="42" grpId="1" animBg="1"/>
      <p:bldP spid="46" grpId="0" animBg="1"/>
      <p:bldP spid="46" grpId="1" animBg="1"/>
      <p:bldP spid="51" grpId="0" animBg="1"/>
      <p:bldP spid="51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373A4CE-A1CA-43F9-92D5-BE04D89970BE}"/>
</file>

<file path=customXml/itemProps2.xml><?xml version="1.0" encoding="utf-8"?>
<ds:datastoreItem xmlns:ds="http://schemas.openxmlformats.org/officeDocument/2006/customXml" ds:itemID="{DFA814D3-C06B-4EA3-B343-7ACFC55858F7}"/>
</file>

<file path=customXml/itemProps3.xml><?xml version="1.0" encoding="utf-8"?>
<ds:datastoreItem xmlns:ds="http://schemas.openxmlformats.org/officeDocument/2006/customXml" ds:itemID="{36F3C03A-BE5E-4C8C-AEBE-8A8363E34AB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10</cp:revision>
  <dcterms:created xsi:type="dcterms:W3CDTF">2024-04-25T22:03:00Z</dcterms:created>
  <dcterms:modified xsi:type="dcterms:W3CDTF">2024-12-25T15:45:33Z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F1A0DADB2349459E95EBE17FA36991CD_12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