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7" y="2953618"/>
            <a:ext cx="3745067" cy="3886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