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EAC1C-E429-5612-1741-F1436B8FB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19212-B68E-560C-852D-4314B2C1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47E9B-2E47-9E3B-842B-5FACFB7C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BFC31-57DF-67F6-CF9F-25893CE6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E777F-B36D-027C-FE8C-EC8191E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154DF-79BC-5517-BA7D-8BAD29AF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234C95-8640-92CF-2C9A-66685E17F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2A62-C17A-8A7E-CDF0-C376ED5B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D40E-6961-755D-8DB4-6092D4FB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F743E-80F9-71EA-BAE8-9945ADEE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1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E24F6A-F8BB-071D-6891-0246B915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3566A-9C7B-686E-EA93-8EE01F78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2C1DD-8120-829D-B8A6-B10A976D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D801-FCDA-36AD-7C8A-5C6B220B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27939-BF06-987F-E883-314D8966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0B4A-ACBB-496F-81F0-95758FD4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20B975-4599-4E53-A780-4C03009E5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869CA7-20F3-487B-8492-03C5AF62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4784E1-5582-4779-92BB-FC13AFE3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E23CCB-45E8-4957-B6F1-918C46CB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957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54E2-A417-469D-AEA6-8C47193F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C0869-7DF9-4F4E-ABD4-058DE676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7D22B5-390F-4DA8-9C22-52D44B38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5B19C-2AA8-45F3-B7F2-9EFE0249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22261-4FF4-403F-85E3-714535B3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077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1020-5F1D-45C9-831A-C8AA4130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A6677A-1147-4DFF-9D67-22FC5D8E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3AC3D2-B275-4A75-BCDA-3B4D8725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495732-FCB3-4BCF-A299-3EC31A6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25F902-0992-4716-BEAD-BB433445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97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1C0E-1B6F-4F5F-B992-E7F2824C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B51E9C-A33F-4C04-8504-1E7E736F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07F0FA-CBB3-4D5A-ADD2-0B70A932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1F1608-AB74-4473-B531-014286BC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70622E-873C-4695-9DF6-DB43BF86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7B2AD7-16C2-4B17-A302-3F255338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193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CF2E-2613-44F3-9225-ED5D0667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87B8F8-392D-473D-8ED2-FF878963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9C94B1-A8E1-4C5C-A8D8-C251CCBB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8825A-14B6-4FBA-8211-70A78553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1AB761-5D9F-443F-9D9B-0A29FD7E2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0FF5ADB-FD79-4D77-8318-5DB9245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0C79BB1-6CD2-48DB-8514-08C23B48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E433355-B3E4-4C0D-9DD9-17393DD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10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0351-B296-4A9F-813C-937CE9F2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29BD55-DA99-4CE3-BD64-CA0E734E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2A8078-2433-425A-BD20-30BF5029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3C7CA1-162D-4236-B3C1-34D0D2D1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5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451883-F6D3-44A7-920E-46DDEAE4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513018-C4E0-462B-8792-1E166BC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33813A-55E6-43B7-9817-BD364A1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30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B5FF-B040-4125-B559-6FDB893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C38831-A635-4C1B-A1AE-67B6B4FE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C0C4C5-E313-4434-B7D5-046F9C53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99FADC-61CA-494A-92CF-52E9C722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5B321-1D5A-45F1-908A-48E103C1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0BD8E4-5B8A-422E-8D90-E4A8EB44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49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E1C0-898B-8281-FE32-6452E551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F7C15-A831-5488-B6ED-13985B9B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E9077-3B12-3AF0-2194-ED2CA04B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89179-5C32-E7D7-9F2F-11C91A3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9AAC-656E-38C7-DA40-38A367C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5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71673-E25C-4147-B64B-29075051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885C6DC-A10A-46A7-A674-E9B0298E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BBB2F1-B812-4AE7-9660-D38DBAB2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7CAA9D-DDDD-40B8-806A-8391B208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77F915-2040-4917-AE9F-171385D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F3DEBC-DB81-496B-86D3-E700B4D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180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1080-3787-44A5-AD64-30CB838A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64C74A-3618-4DDC-BDF0-8E1F1B049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DB859-4D2C-4A73-9129-08CC517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B3A4B9-B8F1-4AD6-9C1E-9A82920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2EA043-ECD5-43A5-B00F-F48A8FA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614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ADD2B6-25AC-4F96-A5B4-E3F6D0FD2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C643BD-0EE1-4F8A-AA88-129F6D64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66C8C-53D1-46E4-AF83-868EB04C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FA062D-EE78-4316-A9CB-6C4982DE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2A521-729C-412D-B431-BF2122D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28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CC4D-EA6B-BFAD-82EF-4316A72B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90124-4FFC-CAF1-DB12-5D93F8E3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150CC-D3E2-A2D5-40AE-E431C205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EADCA-78BE-2451-1EAE-AF1E3C4C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DE86-709B-AFB1-9BE6-1506C09B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F70EE-FA83-42D0-0B52-99F73D43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60FD7-A03D-7B6E-4D41-5A5C7B75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7E2F-52C7-EF58-965B-605E57ED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BEFDB-E9BA-C9EC-1715-F81A6FF5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0DA98-169F-6948-DE4F-5A5AAFC6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F3B343-2D2A-A253-E463-2D0F6295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142B2-1B58-5156-29EA-255A612F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0A943-FFCB-8374-ED40-D846D512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7D0D9-BD3A-6F1C-2755-6A6CF23B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3D528C-6168-58B1-1373-13AF06C51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45A297-E87B-2EB7-32FF-C5C6DFB3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EFCCE5-FA6E-1C7A-6682-4E6269AF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1E6EF-3210-EFB2-684B-87A78FD5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266D79-58D2-60F9-5826-F4E36DFD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EF53C-CD4E-B45F-35F9-A7934829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D5CF97-444E-740D-88D3-0089335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0D24D-4EB8-C292-DA6C-1965BC21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5DD88-510A-63F6-FDF8-49436B7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3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1E445F-C7DB-736E-2181-F43A3E48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6D365D-3EEA-85BB-C42A-22A7AC36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0F7E1-C298-F800-7EF7-27D13B60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9836-F5E9-9EE5-3335-78E95972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C9F8D-F315-1755-799A-0A388D20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69DF8-AB9A-55ED-7D70-5D7D58E9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4EAAE-CAFC-CA5B-5030-00AD6D35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1C66F-3974-78E1-4969-7C7D9C41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5E01D-DA16-9C44-9793-95D2800E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3BF15-DAA0-1B21-2F46-54E0763C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A4EEF2-AD91-1843-E9CD-F2E628E93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0123D4-A6B5-AC6A-22CD-9325285E4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3034A-669A-B24D-9009-58B4A3D2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23A02-2E4F-C8A4-7ABE-1F864ED7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B3CA5-8B6F-1AD5-1D49-A1F66CC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2C5E6-47F4-565F-C855-F4B7C26E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F8657-EFF4-3140-5454-06C5861E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FF954-1ADA-39B9-22BA-D772CD936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4653-7EA1-4CA7-90CD-2F22F79C1F8E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7601E-8C61-9D38-ACFC-C329AF8E1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8A9DD9-4931-5CBC-9E76-E16ACF79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863339-E1C6-42C1-91B5-0545C7C5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2720240-F0E6-43F8-8CFC-719515BD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E95B3-0E44-4C82-8CBA-5C661F94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1D868-6445-41CA-BF34-FAA570A6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362AEA-4737-4B81-A034-7616FAFD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36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50FCD-B61F-6A3D-B5BD-B9D7DFDC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" y="-643505"/>
            <a:ext cx="12217515" cy="8145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B7C39-359F-4B2D-9C98-560B5EB79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351"/>
          <a:stretch/>
        </p:blipFill>
        <p:spPr>
          <a:xfrm>
            <a:off x="368247" y="944465"/>
            <a:ext cx="1705100" cy="2150251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71AF2E-7F13-49DC-944E-8AA42FBA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4" r="-2389"/>
          <a:stretch>
            <a:fillRect/>
          </a:stretch>
        </p:blipFill>
        <p:spPr>
          <a:xfrm>
            <a:off x="2214925" y="1104751"/>
            <a:ext cx="2087010" cy="1829680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0F8D9A-310D-4CDE-9F9C-F3CC7C85D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3" r="1192"/>
          <a:stretch>
            <a:fillRect/>
          </a:stretch>
        </p:blipFill>
        <p:spPr>
          <a:xfrm>
            <a:off x="2329589" y="4097522"/>
            <a:ext cx="1857682" cy="1829137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27BE2D5-E8C6-4176-BA20-7DFB510BD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r="10351"/>
          <a:stretch/>
        </p:blipFill>
        <p:spPr>
          <a:xfrm>
            <a:off x="4553127" y="3979968"/>
            <a:ext cx="1636901" cy="2064246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1A78DE-F3D5-4777-A138-525040EA7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-1896"/>
          <a:stretch>
            <a:fillRect/>
          </a:stretch>
        </p:blipFill>
        <p:spPr>
          <a:xfrm>
            <a:off x="6728849" y="961139"/>
            <a:ext cx="1889833" cy="188968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F30A7E-C883-4BEC-A733-8251C172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6" r="-4341"/>
          <a:stretch>
            <a:fillRect/>
          </a:stretch>
        </p:blipFill>
        <p:spPr>
          <a:xfrm>
            <a:off x="6512641" y="4198275"/>
            <a:ext cx="2058861" cy="1812556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0BD3C370-6273-4E53-8CAF-ABA4C18F3540}"/>
              </a:ext>
            </a:extLst>
          </p:cNvPr>
          <p:cNvSpPr/>
          <p:nvPr/>
        </p:nvSpPr>
        <p:spPr>
          <a:xfrm>
            <a:off x="207064" y="825353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1BCDB19-5065-0440-FF51-E0FD1607C00E}"/>
              </a:ext>
            </a:extLst>
          </p:cNvPr>
          <p:cNvGrpSpPr/>
          <p:nvPr/>
        </p:nvGrpSpPr>
        <p:grpSpPr>
          <a:xfrm>
            <a:off x="207064" y="4145041"/>
            <a:ext cx="1957037" cy="1977483"/>
            <a:chOff x="118026" y="3787563"/>
            <a:chExt cx="2531848" cy="2595665"/>
          </a:xfrm>
          <a:effectLst>
            <a:glow rad="127000">
              <a:schemeClr val="bg1"/>
            </a:glow>
          </a:effectLst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9C4994-149A-42ED-BD72-DFA21CA5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7" r="9117"/>
            <a:stretch/>
          </p:blipFill>
          <p:spPr>
            <a:xfrm>
              <a:off x="118026" y="3787563"/>
              <a:ext cx="1942046" cy="24490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82C077F-13BF-AD9E-0D6E-B2BD48511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58434">
              <a:off x="601440" y="3828783"/>
              <a:ext cx="2048434" cy="2554445"/>
            </a:xfrm>
            <a:prstGeom prst="rect">
              <a:avLst/>
            </a:prstGeom>
          </p:spPr>
        </p:pic>
      </p:grp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40B937CA-A155-4360-A4AB-A505FC5A0048}"/>
              </a:ext>
            </a:extLst>
          </p:cNvPr>
          <p:cNvSpPr/>
          <p:nvPr/>
        </p:nvSpPr>
        <p:spPr>
          <a:xfrm>
            <a:off x="159825" y="3810428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7EB2787-DABD-4ABB-BACC-247916B800DE}"/>
              </a:ext>
            </a:extLst>
          </p:cNvPr>
          <p:cNvSpPr/>
          <p:nvPr/>
        </p:nvSpPr>
        <p:spPr>
          <a:xfrm>
            <a:off x="2329589" y="825353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C29FB4C7-6363-4034-9C9C-1F8FCDA16A90}"/>
              </a:ext>
            </a:extLst>
          </p:cNvPr>
          <p:cNvSpPr/>
          <p:nvPr/>
        </p:nvSpPr>
        <p:spPr>
          <a:xfrm>
            <a:off x="2311025" y="3794727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79719-A687-741B-3C0F-27169DB309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5181" y="1006415"/>
            <a:ext cx="2360233" cy="24675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C5F1C2DB-0AD5-42E0-AF83-E9F8019356F3}"/>
              </a:ext>
            </a:extLst>
          </p:cNvPr>
          <p:cNvSpPr/>
          <p:nvPr/>
        </p:nvSpPr>
        <p:spPr>
          <a:xfrm>
            <a:off x="4470962" y="847169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0E346122-B96D-4E0D-93BB-6E4B482F863E}"/>
              </a:ext>
            </a:extLst>
          </p:cNvPr>
          <p:cNvSpPr/>
          <p:nvPr/>
        </p:nvSpPr>
        <p:spPr>
          <a:xfrm>
            <a:off x="4462225" y="3810428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7EEB3AEF-7025-4C0F-A36A-7FFC81D593AE}"/>
              </a:ext>
            </a:extLst>
          </p:cNvPr>
          <p:cNvSpPr/>
          <p:nvPr/>
        </p:nvSpPr>
        <p:spPr>
          <a:xfrm>
            <a:off x="6559822" y="847169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0AE81CF2-2065-4351-A44B-E0341D1B5151}"/>
              </a:ext>
            </a:extLst>
          </p:cNvPr>
          <p:cNvSpPr/>
          <p:nvPr/>
        </p:nvSpPr>
        <p:spPr>
          <a:xfrm>
            <a:off x="6559822" y="3810428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273C1A-32AA-1FB4-5FE7-5C618EB40E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4" y="3094716"/>
            <a:ext cx="3344769" cy="3344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F5FAA0-CE20-3AE2-406A-05DE4ABFE9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13" y="5479729"/>
            <a:ext cx="1226411" cy="11289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F12D6C-E0E1-7300-AB5F-ECAC21C7F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4" y="590732"/>
            <a:ext cx="5797389" cy="58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1" animBg="1"/>
      <p:bldP spid="22" grpId="2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499B70-8AF9-40A3-8638-97FEF8B744C2}"/>
</file>

<file path=customXml/itemProps2.xml><?xml version="1.0" encoding="utf-8"?>
<ds:datastoreItem xmlns:ds="http://schemas.openxmlformats.org/officeDocument/2006/customXml" ds:itemID="{E94176D0-E571-49FC-B11A-83B14DB5F68D}"/>
</file>

<file path=customXml/itemProps3.xml><?xml version="1.0" encoding="utf-8"?>
<ds:datastoreItem xmlns:ds="http://schemas.openxmlformats.org/officeDocument/2006/customXml" ds:itemID="{CA1B17F3-1A42-4AD6-91C4-FB602468AF05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2025-11-18T21:31:11Z</dcterms:created>
  <dcterms:modified xsi:type="dcterms:W3CDTF">2025-11-18T22:10:55Z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