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869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550333" y="364067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72561" y="895463"/>
              <a:ext cx="16053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мест, где ты любишь бывать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2529762" y="364067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44947" y="1218441"/>
              <a:ext cx="15681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продуктов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4555758" y="382557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животных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479403" y="3343248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3966186"/>
              <a:ext cx="1624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вещей, которые ты любишь носить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2529762" y="3381904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имен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4555758" y="3381904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686684" y="4204094"/>
              <a:ext cx="15312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занятий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539816" y="364085"/>
            <a:ext cx="1786467" cy="262740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988" y="3386750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758" y="381786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298" y="3386750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03" y="3343658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6452" y="360207"/>
            <a:ext cx="1798476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0D09D6F-3933-4966-A830-2AD883D4907E}"/>
</file>

<file path=customXml/itemProps2.xml><?xml version="1.0" encoding="utf-8"?>
<ds:datastoreItem xmlns:ds="http://schemas.openxmlformats.org/officeDocument/2006/customXml" ds:itemID="{06B71C64-8915-43A1-AA8F-965D40F17BED}"/>
</file>

<file path=customXml/itemProps3.xml><?xml version="1.0" encoding="utf-8"?>
<ds:datastoreItem xmlns:ds="http://schemas.openxmlformats.org/officeDocument/2006/customXml" ds:itemID="{F5B79D93-3575-453E-9E61-579196E1002F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2025-11-18T20:40:58Z</dcterms:created>
  <dcterms:modified xsi:type="dcterms:W3CDTF">2025-11-18T20:54:07Z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