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91" y="3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8D0C35-9E9A-D197-E51C-C95BD0F4A0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1D9BFBD-AF53-04E0-00E2-45FFD0B4A7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3BA01E-7126-AB78-E33D-4C27F912B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46C3F-BCD8-4C79-9CD8-6C03A55CD65A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5474C0-A061-8556-5D6A-7B573ABAE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9BCB16-D5CB-FCFF-1881-CAC19B38C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AAAE1-0CA7-464C-AFC0-70EFF6E24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477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5FFB31-47C2-C008-D9F1-E4195E049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58F30E1-F8BE-A555-3F6B-235650A4DC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E725E4-B582-2227-99F0-B7CB44E6E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46C3F-BCD8-4C79-9CD8-6C03A55CD65A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3DF428-F8E9-35FD-5453-A6D348ECF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779E69-5D9C-37BC-5AE4-B1D20EC09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AAAE1-0CA7-464C-AFC0-70EFF6E24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442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C7012B0-34B1-4050-5139-BED9AC1F33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CDFA3AA-CA3E-F175-8844-5BC189408B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2CA636-6D47-C302-68FF-555D0A37D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46C3F-BCD8-4C79-9CD8-6C03A55CD65A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D292E0-AA68-99F8-EF40-C0A295C6C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A84062-279D-C724-7892-2A8C75318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AAAE1-0CA7-464C-AFC0-70EFF6E24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768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3074D5-CCF3-BAC2-CE99-231B341BF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02AECB-8C6E-D9D1-2E60-AA3D18DBE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F776A9-35A9-A90A-96E5-99E5F5158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46C3F-BCD8-4C79-9CD8-6C03A55CD65A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6EAB34-46DB-455B-6098-9C7B9A9FA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9C2BE1-2ED4-43E6-1B49-17DF5E487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AAAE1-0CA7-464C-AFC0-70EFF6E24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252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4D5488-8824-A90D-48C4-99FF91A50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EDB26D-C923-75CB-94B9-10E027C89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AEE746-FDC9-2EDC-C2E7-883DA30BF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46C3F-BCD8-4C79-9CD8-6C03A55CD65A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F4795C-A818-4621-C8B7-189718DE9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47C256-513C-927F-0636-DCEFD28AA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AAAE1-0CA7-464C-AFC0-70EFF6E24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348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DFABA7-C2EC-19ED-3B93-A5E9560E6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82F86A-EE9D-D0D9-53EB-2991F32A65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877CF46-EEB7-6C29-0F12-3F4199F0D8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8A7D94-BBCF-9B4A-194D-7FBDCE916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46C3F-BCD8-4C79-9CD8-6C03A55CD65A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CA71C5-8810-FED7-661D-1427AA183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798A0C9-F2BB-5718-0691-ABC8DBBAA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AAAE1-0CA7-464C-AFC0-70EFF6E24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872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802227-C741-C4EF-0860-B5E60B570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9FAEA73-A00C-551B-601D-17635F40A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21C5D4C-DA44-949C-19EF-FC956B7664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D932867-9811-EB77-D623-65ED771CBC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0E1FE75-6A1F-573F-6358-C19E81991D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D35B5E3-156B-3070-ACBB-A7F91E0EA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46C3F-BCD8-4C79-9CD8-6C03A55CD65A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EBAD428-11B7-A4F1-E269-6EB7F8520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D073051-4542-7D6D-9ED2-0D40FCFF7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AAAE1-0CA7-464C-AFC0-70EFF6E24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95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26D9F5-51E4-EFE6-5A9D-0E1F7B967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520E21D-A9B8-5C70-6B21-9FA1476CD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46C3F-BCD8-4C79-9CD8-6C03A55CD65A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5AF92BB-61C2-0EFF-69B8-A67C35C29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D7F67A3-7E69-B56C-9EEB-AE59BE1F7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AAAE1-0CA7-464C-AFC0-70EFF6E24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779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BAAFCE9-613B-5EA8-8398-75A0F1960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46C3F-BCD8-4C79-9CD8-6C03A55CD65A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05FEEAE-FC34-5A55-15C5-8EC54A0F4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79C0FF-D5BD-C225-F337-605540820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AAAE1-0CA7-464C-AFC0-70EFF6E24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571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D9C5E3-43AB-F56B-1595-D952F8E01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66B295-2385-FEA5-8B24-C52111215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561CAB7-9905-D84A-A90F-AC85F77A52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46DA8C-3700-7B7A-93EB-1A2463AA4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46C3F-BCD8-4C79-9CD8-6C03A55CD65A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157643B-81AB-3D57-F0E7-BD0CE7229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EE1B49-9D07-3984-FF87-91131BFD9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AAAE1-0CA7-464C-AFC0-70EFF6E24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41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AD75E1-6D85-76F1-901C-0E64300C4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D1327E2-87BF-947F-81EA-ABBEE12541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AF4683-72C2-E426-3361-BC0B9231F1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C6C722-6168-AF15-C028-A4286288A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46C3F-BCD8-4C79-9CD8-6C03A55CD65A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62B894-22EF-FE32-2621-41539FA4A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DF3BB0-455D-59ED-1BF6-24CEE1BA3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AAAE1-0CA7-464C-AFC0-70EFF6E24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02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5299F3-F0AC-01A4-59F7-7ED2C0C69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8A64DE-D680-0D98-2CC3-227A9EC12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946FBF-3F67-DFB7-24DC-4028F9C8FD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46C3F-BCD8-4C79-9CD8-6C03A55CD65A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69E2F5-6675-DD1F-C610-3931B87CB7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CD9996-E439-CCBB-5926-15D45DB4C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AAAE1-0CA7-464C-AFC0-70EFF6E24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398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F758E9-E35D-929D-ECCF-999D3BB49C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47B8F8-9304-E6A4-98F2-C857F9C2A7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4E12E8-5A3D-3099-1CF7-C9529EE45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3869"/>
            <a:ext cx="12238567" cy="699346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815EC7D-0EFF-EDBE-DE14-8415AC4254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3462864"/>
            <a:ext cx="3429000" cy="3429000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1529C3DC-C48E-A8D5-0413-C8A3C1F371A6}"/>
              </a:ext>
            </a:extLst>
          </p:cNvPr>
          <p:cNvGrpSpPr/>
          <p:nvPr/>
        </p:nvGrpSpPr>
        <p:grpSpPr>
          <a:xfrm>
            <a:off x="550333" y="364067"/>
            <a:ext cx="1786467" cy="2633133"/>
            <a:chOff x="550333" y="364067"/>
            <a:chExt cx="1786467" cy="2633133"/>
          </a:xfrm>
        </p:grpSpPr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16F36FB3-E951-7A85-B42E-4E726D3A81CE}"/>
                </a:ext>
              </a:extLst>
            </p:cNvPr>
            <p:cNvSpPr/>
            <p:nvPr/>
          </p:nvSpPr>
          <p:spPr>
            <a:xfrm>
              <a:off x="550333" y="364067"/>
              <a:ext cx="1786467" cy="2633133"/>
            </a:xfrm>
            <a:prstGeom prst="round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B38C95A-FF72-AD45-2E6B-8218B548385C}"/>
                </a:ext>
              </a:extLst>
            </p:cNvPr>
            <p:cNvSpPr txBox="1"/>
            <p:nvPr/>
          </p:nvSpPr>
          <p:spPr>
            <a:xfrm>
              <a:off x="672561" y="895463"/>
              <a:ext cx="1605318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Назови 5 любимых мест, где ты любишь бывать</a:t>
              </a: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87C17DB0-BECE-99E8-D3D2-FE41C071320E}"/>
              </a:ext>
            </a:extLst>
          </p:cNvPr>
          <p:cNvGrpSpPr/>
          <p:nvPr/>
        </p:nvGrpSpPr>
        <p:grpSpPr>
          <a:xfrm>
            <a:off x="2529762" y="364067"/>
            <a:ext cx="1798476" cy="2645893"/>
            <a:chOff x="2529762" y="364067"/>
            <a:chExt cx="1798476" cy="2645893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A178F20A-31D8-A44F-6549-B8AA40F68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29762" y="364067"/>
              <a:ext cx="1798476" cy="264589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51DED24-FEA5-813E-C400-A1784B437A98}"/>
                </a:ext>
              </a:extLst>
            </p:cNvPr>
            <p:cNvSpPr txBox="1"/>
            <p:nvPr/>
          </p:nvSpPr>
          <p:spPr>
            <a:xfrm>
              <a:off x="2644947" y="1218441"/>
              <a:ext cx="15681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Назови 5 любимых продуктов</a:t>
              </a:r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B7C294CF-41D6-A468-3FA6-1BB51383864E}"/>
              </a:ext>
            </a:extLst>
          </p:cNvPr>
          <p:cNvGrpSpPr/>
          <p:nvPr/>
        </p:nvGrpSpPr>
        <p:grpSpPr>
          <a:xfrm>
            <a:off x="4555758" y="382557"/>
            <a:ext cx="1798476" cy="2645893"/>
            <a:chOff x="4555758" y="382557"/>
            <a:chExt cx="1798476" cy="2645893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BF2FDE8E-4C54-0EE7-4611-0E94D3A630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55758" y="382557"/>
              <a:ext cx="1798476" cy="264589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BD426BF-0260-1052-8D41-B66E030E50ED}"/>
                </a:ext>
              </a:extLst>
            </p:cNvPr>
            <p:cNvSpPr txBox="1"/>
            <p:nvPr/>
          </p:nvSpPr>
          <p:spPr>
            <a:xfrm>
              <a:off x="4686684" y="1243838"/>
              <a:ext cx="160528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Назови 5 любимых животных</a:t>
              </a: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8E8577D5-8A23-3DA3-91B8-BF20EE05058D}"/>
              </a:ext>
            </a:extLst>
          </p:cNvPr>
          <p:cNvGrpSpPr/>
          <p:nvPr/>
        </p:nvGrpSpPr>
        <p:grpSpPr>
          <a:xfrm>
            <a:off x="479403" y="3343248"/>
            <a:ext cx="1798476" cy="2645893"/>
            <a:chOff x="479403" y="3343248"/>
            <a:chExt cx="1798476" cy="2645893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19F97706-01A2-03F6-F692-2B93784CF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9403" y="3343248"/>
              <a:ext cx="1798476" cy="264589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F28942E-E960-5717-477B-4D9997F769CD}"/>
                </a:ext>
              </a:extLst>
            </p:cNvPr>
            <p:cNvSpPr txBox="1"/>
            <p:nvPr/>
          </p:nvSpPr>
          <p:spPr>
            <a:xfrm>
              <a:off x="550333" y="3966186"/>
              <a:ext cx="1624272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Назови 5 вещей, которые ты любишь носить</a:t>
              </a: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0995CA61-B13D-D86A-62BE-D80270287C33}"/>
              </a:ext>
            </a:extLst>
          </p:cNvPr>
          <p:cNvGrpSpPr/>
          <p:nvPr/>
        </p:nvGrpSpPr>
        <p:grpSpPr>
          <a:xfrm>
            <a:off x="2529762" y="3381904"/>
            <a:ext cx="1798476" cy="2645893"/>
            <a:chOff x="2529762" y="3381904"/>
            <a:chExt cx="1798476" cy="2645893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1229BA44-DD9B-5339-3285-3B98DB5A3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29762" y="3381904"/>
              <a:ext cx="1798476" cy="264589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C60417A-251D-A0FF-14C4-9212C73D01D0}"/>
                </a:ext>
              </a:extLst>
            </p:cNvPr>
            <p:cNvSpPr txBox="1"/>
            <p:nvPr/>
          </p:nvSpPr>
          <p:spPr>
            <a:xfrm>
              <a:off x="2733040" y="4204529"/>
              <a:ext cx="14800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Назови 5 любимых имен</a:t>
              </a:r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59FCC92E-B8D1-F99C-905C-F6F938CB87A5}"/>
              </a:ext>
            </a:extLst>
          </p:cNvPr>
          <p:cNvGrpSpPr/>
          <p:nvPr/>
        </p:nvGrpSpPr>
        <p:grpSpPr>
          <a:xfrm>
            <a:off x="4555758" y="3381904"/>
            <a:ext cx="1798476" cy="2645893"/>
            <a:chOff x="4555758" y="3381904"/>
            <a:chExt cx="1798476" cy="2645893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E3E07B8F-AD92-5AD4-4AD5-CD6B8EFFB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55758" y="3381904"/>
              <a:ext cx="1798476" cy="264589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9801E4E-5B30-506E-AE73-04B097E3B9BF}"/>
                </a:ext>
              </a:extLst>
            </p:cNvPr>
            <p:cNvSpPr txBox="1"/>
            <p:nvPr/>
          </p:nvSpPr>
          <p:spPr>
            <a:xfrm>
              <a:off x="4686684" y="4204094"/>
              <a:ext cx="15312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Назови 5 любимых занятий</a:t>
              </a:r>
            </a:p>
          </p:txBody>
        </p:sp>
      </p:grp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6C59A5F9-97BA-148E-CB7A-AF0A8BEF611B}"/>
              </a:ext>
            </a:extLst>
          </p:cNvPr>
          <p:cNvSpPr/>
          <p:nvPr/>
        </p:nvSpPr>
        <p:spPr>
          <a:xfrm>
            <a:off x="539816" y="364085"/>
            <a:ext cx="1786467" cy="2627403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EDE205D-4FF7-A5CB-8789-5493402FA4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9988" y="3386750"/>
            <a:ext cx="1798476" cy="263979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E031159-CDB7-392E-76C3-812995C884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5758" y="381786"/>
            <a:ext cx="1798476" cy="263979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CD6FB47-8CFE-E08B-F354-60C4180346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1298" y="3386750"/>
            <a:ext cx="1798476" cy="263979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AEC9C4F-D824-AC0D-FAF1-522ED8BFE6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703" y="3343658"/>
            <a:ext cx="1798476" cy="263979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A26C804-9565-64B8-7E42-1CDE3AC5B0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6452" y="360207"/>
            <a:ext cx="1798476" cy="263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68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33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1</cp:revision>
  <dcterms:created xsi:type="dcterms:W3CDTF">2025-11-18T20:40:58Z</dcterms:created>
  <dcterms:modified xsi:type="dcterms:W3CDTF">2025-11-18T20:54:07Z</dcterms:modified>
</cp:coreProperties>
</file>