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CE5A-2F8D-1D94-4EA4-6366FBDBC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8DC08E-4A20-AE8F-2CAF-0ABEBBBD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AB880-FC9F-6396-6964-C0FB8DFA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CBFB-92FB-30C5-E01D-E18B549C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BE95D-898B-3413-03BB-2FEFA725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54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7C5A9-C6D3-F399-AC2C-92B80EFC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0D0740-F9A9-2BE2-AA3D-2A885C947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8A9BE-C77F-12AC-4743-F99DF5E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900E0-799D-24C9-10D6-F93C3359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AE0C1-AEB6-405E-AEDC-C78B6378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4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AFE4A5-E47C-84FA-FFBA-6E89559BB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03AE03-98BA-1C90-003D-B74CE865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61151D-27C5-DB76-EA42-0A908D45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AB00-1C87-5B71-2583-B60BFA05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C7D68-CD95-FE0F-E9C6-98826EA1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41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7C721-CBA0-7B20-285E-834657D5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E935D-FD4C-CEB9-D31F-E524B16D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CAE2E-2D4C-81DD-AC60-F587CD59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42C592-7E38-001D-0A85-B6860400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85DD3-9FED-35B3-1F3D-AA7D59D3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3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D84BB-9EB1-EFB0-3EE2-1E2DF6B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A3C35-4B90-F1C5-47AB-D8FA3DDAC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C2BD2-068D-7D3F-4F2C-65CF9856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6FFF7-7AFA-593D-0A8B-0F73C11E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00EAA-E933-A8E3-370B-ABBA5BA3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87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8EFD0-DB0E-3727-8417-B63AD1FA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3073B-809B-1ED8-3404-83726BFBC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065D8-C434-C4D8-543B-C1D0801C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65F45C-91C1-FE49-6B69-56259848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48C42-CF67-A055-A4DD-1C7CBBF4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2E85-10FB-A000-1B39-DD911DE5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01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29E87-4D53-9DC3-0652-D1924149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BD4E4-936F-56D6-4F4D-583EABCC5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0C30F-6D5D-5179-4295-B5C02BAE7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DAE00-CAA2-413C-8E72-5F0AEA671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E1B06A-40D3-2BBE-61EE-64A9106DA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1B1512-7BAC-99F7-2297-D7D0937B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572674-B84E-BE44-762C-FA736DCF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5AB12E-D909-6AFA-307D-B7C9A4A1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7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D944E-2D44-24C1-894E-AE647AC5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7EEC3D-EF62-C23D-8442-0276351D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275F36-A4FD-E24C-BB2F-FA357653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063D71-6313-B34A-7A6D-D2A3B16F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391457-77F7-199E-1F0F-C97F736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9BED8F-C5F2-E28B-B5EB-1E867635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AC0352-BC02-9449-9F09-D9009819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27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849DC-8DDD-A35A-73A5-0E9FAFB1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9433B-9405-7291-BAD1-31C4FC4C7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D125B-4D4E-60A7-945D-2F2F9A982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08D040-EA44-00AC-DDE9-A87686D0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5655B8-3103-994C-7788-97BE9BD8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1DF18-7F33-3EB7-F465-29BE82F5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1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39D87-608F-F047-740A-A7BBAE03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633CBD-96B1-95B2-9093-7762BB716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0D5A04-E751-FAC7-4998-19E10E4D0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AB09ED-CDC9-648E-E560-05850B7C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048790-33CE-017B-41C4-3800F3CC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1C170B-8679-C14D-06C7-7E68764C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87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C12C-12AB-6437-1362-7B4AA4F2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1A957-732D-4DB7-7350-200EB79A4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C1433-44FA-7B16-545F-8C4D13F7C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EA97-6478-4897-B73E-B2AFB4804AC9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550FE-F9D1-65A2-4DDC-CE84DBA82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9318C-F182-656A-7FBF-35827DBE0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26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A221EF-60CC-258E-9DE1-4E14D6752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1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7BE9D8-42F0-7580-3339-06276BCC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5" y="2710542"/>
            <a:ext cx="3331029" cy="33310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364CA0-3BAB-9F6A-4884-E3E5CF2FD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02" y="5257800"/>
            <a:ext cx="1736636" cy="17366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90C4395-1843-6271-3C5A-9E870A4BA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68" y="2519730"/>
            <a:ext cx="2547085" cy="25470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0193E7-E957-15FB-6905-ECAA4A1E6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3256" y="3978328"/>
            <a:ext cx="3548743" cy="26615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CDF89D-824B-A6E5-AD84-5DC952B71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4" y="3372807"/>
            <a:ext cx="3163491" cy="31634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3D3E68-BA39-ADF3-A5E1-2C62DDC53C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9310" y="3560613"/>
            <a:ext cx="1487917" cy="14879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71EDEB-0CF6-31D5-D7B5-49A7733EB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5841">
            <a:off x="7136583" y="2517073"/>
            <a:ext cx="850356" cy="8583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0D94A3-65CD-B482-DD67-4A3E8B6ED2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5846">
            <a:off x="11170869" y="4304236"/>
            <a:ext cx="695475" cy="6954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6C06F6-59E2-5063-3B90-1D2C8E61E8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2" y="3372807"/>
            <a:ext cx="2966758" cy="29667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D5D386-BB12-7CEC-5B97-DCD739FBFE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04" y="2861133"/>
            <a:ext cx="1574394" cy="15743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4FB293A-5E05-DE65-5D3D-78F86B4111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6889">
            <a:off x="7625012" y="3022865"/>
            <a:ext cx="936110" cy="9361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D51602E-A914-2F71-5301-F5D9483BB8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1" y="3874740"/>
            <a:ext cx="2661558" cy="266155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F393293-8FF0-E64C-EA9E-97740E719A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27" y="1199422"/>
            <a:ext cx="1097461" cy="1097461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D6B9510B-E370-ADB4-1887-5DC2E404393B}"/>
              </a:ext>
            </a:extLst>
          </p:cNvPr>
          <p:cNvSpPr/>
          <p:nvPr/>
        </p:nvSpPr>
        <p:spPr>
          <a:xfrm>
            <a:off x="2324099" y="-2093259"/>
            <a:ext cx="7717971" cy="3886126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761650F-C559-F1E9-61C9-E8DA239AC3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3768">
            <a:off x="6991938" y="4766141"/>
            <a:ext cx="1763471" cy="18094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D981F3-8D24-49B3-6692-640357B183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8671">
            <a:off x="5392400" y="3235363"/>
            <a:ext cx="1722653" cy="17111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2AC4736-7748-C61F-BA32-B812E546FE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5418">
            <a:off x="10634516" y="2426209"/>
            <a:ext cx="1654037" cy="168602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1387A7F-CD56-A693-31E6-A738DDE345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13265" y="3175926"/>
            <a:ext cx="1894907" cy="197230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E59C5D-4CF6-3CDF-0728-15D021032D3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9579">
            <a:off x="8459226" y="1948429"/>
            <a:ext cx="1839988" cy="190661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900DE512-F3E0-280F-5AD5-535C19427B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654" y="3967577"/>
            <a:ext cx="1494147" cy="149414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7494F00-E151-B1A8-845A-BA9BA54149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20547 -0.330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43268 -0.18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1737 -0.368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1414 -0.346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42877 -0.707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5443 -0.425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8B6F411-955D-4D74-8157-528BB7F3F7A7}"/>
</file>

<file path=customXml/itemProps2.xml><?xml version="1.0" encoding="utf-8"?>
<ds:datastoreItem xmlns:ds="http://schemas.openxmlformats.org/officeDocument/2006/customXml" ds:itemID="{DA26D729-4F15-4789-9151-F60A7CEDBCBD}"/>
</file>

<file path=customXml/itemProps3.xml><?xml version="1.0" encoding="utf-8"?>
<ds:datastoreItem xmlns:ds="http://schemas.openxmlformats.org/officeDocument/2006/customXml" ds:itemID="{3804B9CD-8BF4-4211-9AAA-2D09FF906242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2025-11-18T19:03:00Z</dcterms:created>
  <dcterms:modified xsi:type="dcterms:W3CDTF">2025-11-18T20:42:56Z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