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A0B4A-ACBB-496F-81F0-95758FD42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B20B975-4599-4E53-A780-4C03009E5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869CA7-20F3-487B-8492-03C5AF62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4784E1-5582-4779-92BB-FC13AFE3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E23CCB-45E8-4957-B6F1-918C46CB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24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41080-3787-44A5-AD64-30CB838A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64C74A-3618-4DDC-BDF0-8E1F1B049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2DB859-4D2C-4A73-9129-08CC5173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B3A4B9-B8F1-4AD6-9C1E-9A829202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2EA043-ECD5-43A5-B00F-F48A8FA0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71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1ADD2B6-25AC-4F96-A5B4-E3F6D0FD2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FC643BD-0EE1-4F8A-AA88-129F6D646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266C8C-53D1-46E4-AF83-868EB04C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1FA062D-EE78-4316-A9CB-6C4982DE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52A521-729C-412D-B431-BF2122DC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9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154E2-A417-469D-AEA6-8C47193F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7C0869-7DF9-4F4E-ABD4-058DE676A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7D22B5-390F-4DA8-9C22-52D44B38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B5B19C-2AA8-45F3-B7F2-9EFE0249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922261-4FF4-403F-85E3-714535B3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206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51020-5F1D-45C9-831A-C8AA4130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A6677A-1147-4DFF-9D67-22FC5D8E7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3AC3D2-B275-4A75-BCDA-3B4D8725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495732-FCB3-4BCF-A299-3EC31A68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25F902-0992-4716-BEAD-BB433445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351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91C0E-1B6F-4F5F-B992-E7F2824C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B51E9C-A33F-4C04-8504-1E7E736F5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07F0FA-CBB3-4D5A-ADD2-0B70A9324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1F1608-AB74-4473-B531-014286BC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70622E-873C-4695-9DF6-DB43BF86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7B2AD7-16C2-4B17-A302-3F255338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905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0CF2E-2613-44F3-9225-ED5D0667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87B8F8-392D-473D-8ED2-FF8789636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D9C94B1-A8E1-4C5C-A8D8-C251CCBB2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F08825A-14B6-4FBA-8211-70A78553A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1AB761-5D9F-443F-9D9B-0A29FD7E2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0FF5ADB-FD79-4D77-8318-5DB92459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0C79BB1-6CD2-48DB-8514-08C23B48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E433355-B3E4-4C0D-9DD9-17393DD3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03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40351-B296-4A9F-813C-937CE9F2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429BD55-DA99-4CE3-BD64-CA0E734E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F2A8078-2433-425A-BD20-30BF5029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3C7CA1-162D-4236-B3C1-34D0D2D1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2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451883-F6D3-44A7-920E-46DDEAE4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3513018-C4E0-462B-8792-1E166BC1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033813A-55E6-43B7-9817-BD364A1E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482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BB5FF-B040-4125-B559-6FDB8934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0C38831-A635-4C1B-A1AE-67B6B4FE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3C0C4C5-E313-4434-B7D5-046F9C53E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399FADC-61CA-494A-92CF-52E9C722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5B321-1D5A-45F1-908A-48E103C1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0BD8E4-5B8A-422E-8D90-E4A8EB44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33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71673-E25C-4147-B64B-29075051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885C6DC-A10A-46A7-A674-E9B0298E6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3BBB2F1-B812-4AE7-9660-D38DBAB26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7CAA9D-DDDD-40B8-806A-8391B208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D77F915-2040-4917-AE9F-171385D7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F3DEBC-DB81-496B-86D3-E700B4DE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6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F863339-E1C6-42C1-91B5-0545C7C5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2720240-F0E6-43F8-8CFC-719515BD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0E95B3-0E44-4C82-8CBA-5C661F940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793F-AD1A-41E0-97FD-C674622A1EBE}" type="datetimeFigureOut">
              <a:rPr lang="ru-UA" smtClean="0"/>
              <a:t>11/18/2025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1D868-6445-41CA-BF34-FAA570A6F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362AEA-4737-4B81-A034-7616FAFDE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A849E-299D-4943-8378-26AF0A1DF1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052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27C1BC3-67D3-D60B-75CC-883F340B0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0622"/>
            <a:ext cx="12212589" cy="69786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9AE2D7-AB5C-4208-B5C6-C6249325F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84" y="4819757"/>
            <a:ext cx="2038243" cy="20382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F66CA9-A260-43B2-AEB8-C08779C1C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1682" y="2533932"/>
            <a:ext cx="1548893" cy="1548893"/>
          </a:xfrm>
          <a:prstGeom prst="rect">
            <a:avLst/>
          </a:prstGeom>
          <a:effectLst>
            <a:glow rad="3937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AB8F5F-2EB6-C47D-6CB0-22860FF55C00}"/>
              </a:ext>
            </a:extLst>
          </p:cNvPr>
          <p:cNvGrpSpPr/>
          <p:nvPr/>
        </p:nvGrpSpPr>
        <p:grpSpPr>
          <a:xfrm>
            <a:off x="750606" y="887548"/>
            <a:ext cx="5345394" cy="5280340"/>
            <a:chOff x="929239" y="1005883"/>
            <a:chExt cx="5345394" cy="5280340"/>
          </a:xfrm>
        </p:grpSpPr>
        <p:sp>
          <p:nvSpPr>
            <p:cNvPr id="8" name="Блок-схема: узел 7">
              <a:extLst>
                <a:ext uri="{FF2B5EF4-FFF2-40B4-BE49-F238E27FC236}">
                  <a16:creationId xmlns:a16="http://schemas.microsoft.com/office/drawing/2014/main" id="{FB258C93-D6D5-F276-B0F9-535A2D884871}"/>
                </a:ext>
              </a:extLst>
            </p:cNvPr>
            <p:cNvSpPr/>
            <p:nvPr/>
          </p:nvSpPr>
          <p:spPr>
            <a:xfrm>
              <a:off x="970280" y="1005883"/>
              <a:ext cx="5280340" cy="5280340"/>
            </a:xfrm>
            <a:prstGeom prst="flowChartConnector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26B05DC4-7386-A987-4B6B-2DB8EAF5B9D7}"/>
                </a:ext>
              </a:extLst>
            </p:cNvPr>
            <p:cNvCxnSpPr>
              <a:stCxn id="8" idx="0"/>
              <a:endCxn id="8" idx="4"/>
            </p:cNvCxnSpPr>
            <p:nvPr/>
          </p:nvCxnSpPr>
          <p:spPr>
            <a:xfrm>
              <a:off x="3610450" y="1005883"/>
              <a:ext cx="0" cy="5280340"/>
            </a:xfrm>
            <a:prstGeom prst="line">
              <a:avLst/>
            </a:prstGeom>
            <a:ln w="76200">
              <a:solidFill>
                <a:srgbClr val="70AD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79AB75F-DBF7-A83F-E889-7653EEC6A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3254798">
              <a:off x="3553794" y="981870"/>
              <a:ext cx="79255" cy="5328366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F17923B7-8E2B-F8D9-5772-E416C012E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124927">
              <a:off x="3570822" y="981870"/>
              <a:ext cx="79255" cy="532836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E1787C-1FA7-44A0-0ADE-E84D344E5D13}"/>
                </a:ext>
              </a:extLst>
            </p:cNvPr>
            <p:cNvSpPr txBox="1"/>
            <p:nvPr/>
          </p:nvSpPr>
          <p:spPr>
            <a:xfrm rot="17726558">
              <a:off x="3604775" y="1487229"/>
              <a:ext cx="14816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Назови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uk-U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любимых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предметов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одежды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CD052A-5F9A-4C64-5109-9D97B7EB38FA}"/>
                </a:ext>
              </a:extLst>
            </p:cNvPr>
            <p:cNvSpPr txBox="1"/>
            <p:nvPr/>
          </p:nvSpPr>
          <p:spPr>
            <a:xfrm>
              <a:off x="4173970" y="3207159"/>
              <a:ext cx="19732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</a:t>
              </a:r>
            </a:p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имен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B97893-708A-876F-85C0-952A3AEF3EFB}"/>
                </a:ext>
              </a:extLst>
            </p:cNvPr>
            <p:cNvSpPr txBox="1"/>
            <p:nvPr/>
          </p:nvSpPr>
          <p:spPr>
            <a:xfrm rot="3323742">
              <a:off x="3698381" y="4633004"/>
              <a:ext cx="1524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продуктов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9D3398-ABBF-4E52-24BC-D7A6E8CBE068}"/>
                </a:ext>
              </a:extLst>
            </p:cNvPr>
            <p:cNvSpPr txBox="1"/>
            <p:nvPr/>
          </p:nvSpPr>
          <p:spPr>
            <a:xfrm rot="7149327">
              <a:off x="2103197" y="4682681"/>
              <a:ext cx="13939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занятий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623E33-AA6B-F011-1289-F56053C6CDEC}"/>
                </a:ext>
              </a:extLst>
            </p:cNvPr>
            <p:cNvSpPr txBox="1"/>
            <p:nvPr/>
          </p:nvSpPr>
          <p:spPr>
            <a:xfrm rot="14344243">
              <a:off x="2030102" y="1807106"/>
              <a:ext cx="15955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животных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BBB860-FA15-8228-BD3F-107665A6EA8B}"/>
                </a:ext>
              </a:extLst>
            </p:cNvPr>
            <p:cNvSpPr txBox="1"/>
            <p:nvPr/>
          </p:nvSpPr>
          <p:spPr>
            <a:xfrm rot="10800000">
              <a:off x="1184899" y="3226427"/>
              <a:ext cx="14415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любимых мест</a:t>
              </a: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B68C27-50AE-D4B2-6386-5326B25B6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70" y="3429000"/>
            <a:ext cx="3503418" cy="35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5C2D42-5C80-4422-9432-5540FA441E41}"/>
</file>

<file path=customXml/itemProps2.xml><?xml version="1.0" encoding="utf-8"?>
<ds:datastoreItem xmlns:ds="http://schemas.openxmlformats.org/officeDocument/2006/customXml" ds:itemID="{94E4CF4E-8958-4A7A-82CD-3CFCA5D88A7B}"/>
</file>

<file path=customXml/itemProps3.xml><?xml version="1.0" encoding="utf-8"?>
<ds:datastoreItem xmlns:ds="http://schemas.openxmlformats.org/officeDocument/2006/customXml" ds:itemID="{44733674-4E02-4FA5-9E81-DC2000F0F6B8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2025-11-18T20:07:05Z</dcterms:created>
  <dcterms:modified xsi:type="dcterms:W3CDTF">2025-11-18T20:32:55Z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