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8" d="100"/>
          <a:sy n="58" d="100"/>
        </p:scale>
        <p:origin x="1618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65A817-3C4A-B317-D509-6AF47E413B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50BAC7-35A8-738B-14D6-1BDA67D131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6F5DF7-BF82-BE2C-BEC7-602058D82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4C8A42-FB8D-B0ED-14E2-FE17286F8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56F2F3-8689-BB04-3922-D3BEA9355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893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E8932E-0081-6D66-34AF-644F7AB34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1493BA-1E06-9134-F667-ACCAC1504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8A3B3C-77E5-9443-9B36-E48B0FC80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257564-6EAD-07FE-A9CC-6937A1D5C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148523-021D-7DBF-FE88-6C513AD67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017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4FE1AC-DF3F-BAA3-F486-09446A3E1B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7EC6E9C-6001-7297-8C90-1E2A1E8892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34612F-1A95-57C0-B213-C56C73CEF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A3A8A2-3558-1540-52DA-5D0D729F0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EEAA10-75AE-F815-F56C-F06D75388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491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06AAAD-8F66-3C49-F8A0-9E93B16AE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5B1F2D-5EEE-01DA-CCCC-F43D20FC1C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001D07-77CE-C83B-2A9F-C9C568566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F5717F-A751-47DE-015B-190AC84D9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301655-B174-87AC-981F-480CA9C71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852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5142FC-C026-8B97-1025-795412CF8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DBDEF5-E29D-3BCF-6095-F90475E74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5B125D-EEC7-C9D6-FCC1-2BCABCB17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B5C8C3-8A4A-4280-EA21-8A9C888A2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DF0222-AD80-8ACE-5348-7E48506C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538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81AFEC-616A-5546-70DE-7D44C9B0A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624704-F7E6-765E-9078-8A14B8E5D1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00C1BD6-4DF5-0C58-CB83-9B766BAA5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BB0786-2CB5-5212-94C3-E4BCA3CFB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057A9C-C089-379B-0D29-4EC185CE7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8D45DA2-A3DB-3299-D2A7-CEBFF22E9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49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A0C1DF-4DDA-70BF-CA76-9A06BE5B4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3C5992-4BC0-7D88-7BE2-9FC14D1E0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E67325B-07C9-F862-7D86-3A2786DB21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23E85A8-183E-01AF-7FB5-13C6984728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088A7E2-AD5A-DF79-6431-86276F70D4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9795789-0F82-3267-BA38-D30151298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3538155-277E-0660-E623-CC9AD4128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910BBFD-9AEF-A628-B281-47A8755EF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543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23AC-092B-8D2F-1979-B1B3BC7E8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E1074BF-9CC7-1A01-54DC-36C941AC1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2054F65-C19A-4AA2-8445-FB8CAED17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25E7DF-0B93-23B0-A933-4F696A8E6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309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743A3DF-A5EC-E3CC-D71C-7CBA720C4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875500-AE58-77FC-DC22-F23536115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7A13A99-CA7C-CA72-5192-0AD43B933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194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CE37CF-6E60-7443-C253-015DCE109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A56B46-5792-D39A-2ABD-7E6E1DB3B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563C37-0A6F-178D-85A6-D3D9C4076C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3B9489-2DAA-9BF7-6D70-011FAEB6B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C50407-3B92-3E68-A0C3-FC10B529C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3229F8-BD87-4DCD-1C99-B7B6977F6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241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C27BA8-1726-21BB-C4CA-40289E2A8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F51C3CC-2B39-D04B-A10C-4925A8BA74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9E476D-E10E-0FB1-C894-CBB3A4BB8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3AD2EB-C592-B3C1-8C4F-34385F4EB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FD723FA-37EC-FA2A-6AE9-4A8704DE1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92E555-AF23-F708-3325-33DE63D9C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105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8983DC-C289-1A4E-F087-36F7CD950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4C0CE7-876D-BB2A-8E1E-37A5B1837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4717AF-C562-5A56-4489-9A091285D6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9B953-C50D-4493-8439-85A14BC3DE6C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66000B-8DBD-D6F6-B5FE-165904DA3D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992EC-F8B7-4FAE-9414-05DD3121A1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055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microsoft.com/office/2007/relationships/hdphoto" Target="../media/hdphoto1.wdp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559763-2911-4A60-C3C3-FA8773EC9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" y="-15251"/>
            <a:ext cx="12194117" cy="69680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1991C9-E125-DFB0-BF2A-1AEA1847E4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00" y="3484032"/>
            <a:ext cx="3251200" cy="32512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0F26C7E-0E44-2968-059F-F2463CD50E0A}"/>
              </a:ext>
            </a:extLst>
          </p:cNvPr>
          <p:cNvSpPr/>
          <p:nvPr/>
        </p:nvSpPr>
        <p:spPr>
          <a:xfrm>
            <a:off x="1169542" y="2098029"/>
            <a:ext cx="5393266" cy="3674533"/>
          </a:xfrm>
          <a:custGeom>
            <a:avLst/>
            <a:gdLst>
              <a:gd name="connsiteX0" fmla="*/ 0 w 5393266"/>
              <a:gd name="connsiteY0" fmla="*/ 612434 h 3674533"/>
              <a:gd name="connsiteX1" fmla="*/ 612434 w 5393266"/>
              <a:gd name="connsiteY1" fmla="*/ 0 h 3674533"/>
              <a:gd name="connsiteX2" fmla="*/ 1207919 w 5393266"/>
              <a:gd name="connsiteY2" fmla="*/ 0 h 3674533"/>
              <a:gd name="connsiteX3" fmla="*/ 1720037 w 5393266"/>
              <a:gd name="connsiteY3" fmla="*/ 0 h 3674533"/>
              <a:gd name="connsiteX4" fmla="*/ 2190470 w 5393266"/>
              <a:gd name="connsiteY4" fmla="*/ 0 h 3674533"/>
              <a:gd name="connsiteX5" fmla="*/ 2702588 w 5393266"/>
              <a:gd name="connsiteY5" fmla="*/ 0 h 3674533"/>
              <a:gd name="connsiteX6" fmla="*/ 3339757 w 5393266"/>
              <a:gd name="connsiteY6" fmla="*/ 0 h 3674533"/>
              <a:gd name="connsiteX7" fmla="*/ 3851875 w 5393266"/>
              <a:gd name="connsiteY7" fmla="*/ 0 h 3674533"/>
              <a:gd name="connsiteX8" fmla="*/ 4780832 w 5393266"/>
              <a:gd name="connsiteY8" fmla="*/ 0 h 3674533"/>
              <a:gd name="connsiteX9" fmla="*/ 5393266 w 5393266"/>
              <a:gd name="connsiteY9" fmla="*/ 612434 h 3674533"/>
              <a:gd name="connsiteX10" fmla="*/ 5393266 w 5393266"/>
              <a:gd name="connsiteY10" fmla="*/ 1126864 h 3674533"/>
              <a:gd name="connsiteX11" fmla="*/ 5393266 w 5393266"/>
              <a:gd name="connsiteY11" fmla="*/ 1567803 h 3674533"/>
              <a:gd name="connsiteX12" fmla="*/ 5393266 w 5393266"/>
              <a:gd name="connsiteY12" fmla="*/ 2106730 h 3674533"/>
              <a:gd name="connsiteX13" fmla="*/ 5393266 w 5393266"/>
              <a:gd name="connsiteY13" fmla="*/ 2596663 h 3674533"/>
              <a:gd name="connsiteX14" fmla="*/ 5393266 w 5393266"/>
              <a:gd name="connsiteY14" fmla="*/ 3062099 h 3674533"/>
              <a:gd name="connsiteX15" fmla="*/ 4780832 w 5393266"/>
              <a:gd name="connsiteY15" fmla="*/ 3674533 h 3674533"/>
              <a:gd name="connsiteX16" fmla="*/ 4101979 w 5393266"/>
              <a:gd name="connsiteY16" fmla="*/ 3674533 h 3674533"/>
              <a:gd name="connsiteX17" fmla="*/ 3589861 w 5393266"/>
              <a:gd name="connsiteY17" fmla="*/ 3674533 h 3674533"/>
              <a:gd name="connsiteX18" fmla="*/ 2994376 w 5393266"/>
              <a:gd name="connsiteY18" fmla="*/ 3674533 h 3674533"/>
              <a:gd name="connsiteX19" fmla="*/ 2523942 w 5393266"/>
              <a:gd name="connsiteY19" fmla="*/ 3674533 h 3674533"/>
              <a:gd name="connsiteX20" fmla="*/ 1845089 w 5393266"/>
              <a:gd name="connsiteY20" fmla="*/ 3674533 h 3674533"/>
              <a:gd name="connsiteX21" fmla="*/ 1249603 w 5393266"/>
              <a:gd name="connsiteY21" fmla="*/ 3674533 h 3674533"/>
              <a:gd name="connsiteX22" fmla="*/ 612434 w 5393266"/>
              <a:gd name="connsiteY22" fmla="*/ 3674533 h 3674533"/>
              <a:gd name="connsiteX23" fmla="*/ 0 w 5393266"/>
              <a:gd name="connsiteY23" fmla="*/ 3062099 h 3674533"/>
              <a:gd name="connsiteX24" fmla="*/ 0 w 5393266"/>
              <a:gd name="connsiteY24" fmla="*/ 2547669 h 3674533"/>
              <a:gd name="connsiteX25" fmla="*/ 0 w 5393266"/>
              <a:gd name="connsiteY25" fmla="*/ 2033240 h 3674533"/>
              <a:gd name="connsiteX26" fmla="*/ 0 w 5393266"/>
              <a:gd name="connsiteY26" fmla="*/ 1494313 h 3674533"/>
              <a:gd name="connsiteX27" fmla="*/ 0 w 5393266"/>
              <a:gd name="connsiteY27" fmla="*/ 612434 h 3674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393266" h="3674533" fill="none" extrusionOk="0">
                <a:moveTo>
                  <a:pt x="0" y="612434"/>
                </a:moveTo>
                <a:cubicBezTo>
                  <a:pt x="-16974" y="327114"/>
                  <a:pt x="268678" y="-17377"/>
                  <a:pt x="612434" y="0"/>
                </a:cubicBezTo>
                <a:cubicBezTo>
                  <a:pt x="785555" y="-29659"/>
                  <a:pt x="1037200" y="56775"/>
                  <a:pt x="1207919" y="0"/>
                </a:cubicBezTo>
                <a:cubicBezTo>
                  <a:pt x="1378638" y="-56775"/>
                  <a:pt x="1614332" y="4935"/>
                  <a:pt x="1720037" y="0"/>
                </a:cubicBezTo>
                <a:cubicBezTo>
                  <a:pt x="1825742" y="-4935"/>
                  <a:pt x="1998298" y="7313"/>
                  <a:pt x="2190470" y="0"/>
                </a:cubicBezTo>
                <a:cubicBezTo>
                  <a:pt x="2382642" y="-7313"/>
                  <a:pt x="2545059" y="23120"/>
                  <a:pt x="2702588" y="0"/>
                </a:cubicBezTo>
                <a:cubicBezTo>
                  <a:pt x="2860117" y="-23120"/>
                  <a:pt x="3153996" y="29468"/>
                  <a:pt x="3339757" y="0"/>
                </a:cubicBezTo>
                <a:cubicBezTo>
                  <a:pt x="3525518" y="-29468"/>
                  <a:pt x="3688043" y="11742"/>
                  <a:pt x="3851875" y="0"/>
                </a:cubicBezTo>
                <a:cubicBezTo>
                  <a:pt x="4015707" y="-11742"/>
                  <a:pt x="4444980" y="17805"/>
                  <a:pt x="4780832" y="0"/>
                </a:cubicBezTo>
                <a:cubicBezTo>
                  <a:pt x="5207283" y="17492"/>
                  <a:pt x="5344061" y="305966"/>
                  <a:pt x="5393266" y="612434"/>
                </a:cubicBezTo>
                <a:cubicBezTo>
                  <a:pt x="5397132" y="812718"/>
                  <a:pt x="5340890" y="1018819"/>
                  <a:pt x="5393266" y="1126864"/>
                </a:cubicBezTo>
                <a:cubicBezTo>
                  <a:pt x="5445642" y="1234909"/>
                  <a:pt x="5388841" y="1353350"/>
                  <a:pt x="5393266" y="1567803"/>
                </a:cubicBezTo>
                <a:cubicBezTo>
                  <a:pt x="5397691" y="1782256"/>
                  <a:pt x="5331029" y="1965913"/>
                  <a:pt x="5393266" y="2106730"/>
                </a:cubicBezTo>
                <a:cubicBezTo>
                  <a:pt x="5455503" y="2247547"/>
                  <a:pt x="5390009" y="2473502"/>
                  <a:pt x="5393266" y="2596663"/>
                </a:cubicBezTo>
                <a:cubicBezTo>
                  <a:pt x="5396523" y="2719824"/>
                  <a:pt x="5345960" y="2951091"/>
                  <a:pt x="5393266" y="3062099"/>
                </a:cubicBezTo>
                <a:cubicBezTo>
                  <a:pt x="5358287" y="3360316"/>
                  <a:pt x="5158826" y="3631517"/>
                  <a:pt x="4780832" y="3674533"/>
                </a:cubicBezTo>
                <a:cubicBezTo>
                  <a:pt x="4459889" y="3709203"/>
                  <a:pt x="4283188" y="3622623"/>
                  <a:pt x="4101979" y="3674533"/>
                </a:cubicBezTo>
                <a:cubicBezTo>
                  <a:pt x="3920770" y="3726443"/>
                  <a:pt x="3741345" y="3665940"/>
                  <a:pt x="3589861" y="3674533"/>
                </a:cubicBezTo>
                <a:cubicBezTo>
                  <a:pt x="3438377" y="3683126"/>
                  <a:pt x="3258833" y="3659211"/>
                  <a:pt x="2994376" y="3674533"/>
                </a:cubicBezTo>
                <a:cubicBezTo>
                  <a:pt x="2729920" y="3689855"/>
                  <a:pt x="2637923" y="3651881"/>
                  <a:pt x="2523942" y="3674533"/>
                </a:cubicBezTo>
                <a:cubicBezTo>
                  <a:pt x="2409961" y="3697185"/>
                  <a:pt x="1992908" y="3641986"/>
                  <a:pt x="1845089" y="3674533"/>
                </a:cubicBezTo>
                <a:cubicBezTo>
                  <a:pt x="1697270" y="3707080"/>
                  <a:pt x="1415416" y="3669391"/>
                  <a:pt x="1249603" y="3674533"/>
                </a:cubicBezTo>
                <a:cubicBezTo>
                  <a:pt x="1083790" y="3679675"/>
                  <a:pt x="911815" y="3614457"/>
                  <a:pt x="612434" y="3674533"/>
                </a:cubicBezTo>
                <a:cubicBezTo>
                  <a:pt x="292260" y="3713077"/>
                  <a:pt x="-5583" y="3423172"/>
                  <a:pt x="0" y="3062099"/>
                </a:cubicBezTo>
                <a:cubicBezTo>
                  <a:pt x="-40772" y="2852688"/>
                  <a:pt x="45859" y="2665717"/>
                  <a:pt x="0" y="2547669"/>
                </a:cubicBezTo>
                <a:cubicBezTo>
                  <a:pt x="-45859" y="2429621"/>
                  <a:pt x="15934" y="2235506"/>
                  <a:pt x="0" y="2033240"/>
                </a:cubicBezTo>
                <a:cubicBezTo>
                  <a:pt x="-15934" y="1830974"/>
                  <a:pt x="8009" y="1762784"/>
                  <a:pt x="0" y="1494313"/>
                </a:cubicBezTo>
                <a:cubicBezTo>
                  <a:pt x="-8009" y="1225842"/>
                  <a:pt x="11492" y="899851"/>
                  <a:pt x="0" y="612434"/>
                </a:cubicBezTo>
                <a:close/>
              </a:path>
              <a:path w="5393266" h="3674533" stroke="0" extrusionOk="0">
                <a:moveTo>
                  <a:pt x="0" y="612434"/>
                </a:moveTo>
                <a:cubicBezTo>
                  <a:pt x="-34338" y="253016"/>
                  <a:pt x="260632" y="5091"/>
                  <a:pt x="612434" y="0"/>
                </a:cubicBezTo>
                <a:cubicBezTo>
                  <a:pt x="845252" y="-36968"/>
                  <a:pt x="1036603" y="77711"/>
                  <a:pt x="1291287" y="0"/>
                </a:cubicBezTo>
                <a:cubicBezTo>
                  <a:pt x="1545971" y="-77711"/>
                  <a:pt x="1591155" y="25289"/>
                  <a:pt x="1845089" y="0"/>
                </a:cubicBezTo>
                <a:cubicBezTo>
                  <a:pt x="2099023" y="-25289"/>
                  <a:pt x="2190070" y="40993"/>
                  <a:pt x="2357206" y="0"/>
                </a:cubicBezTo>
                <a:cubicBezTo>
                  <a:pt x="2524342" y="-40993"/>
                  <a:pt x="2761456" y="25410"/>
                  <a:pt x="2994376" y="0"/>
                </a:cubicBezTo>
                <a:cubicBezTo>
                  <a:pt x="3227296" y="-25410"/>
                  <a:pt x="3416762" y="43059"/>
                  <a:pt x="3548177" y="0"/>
                </a:cubicBezTo>
                <a:cubicBezTo>
                  <a:pt x="3679592" y="-43059"/>
                  <a:pt x="4052383" y="74617"/>
                  <a:pt x="4227031" y="0"/>
                </a:cubicBezTo>
                <a:cubicBezTo>
                  <a:pt x="4401679" y="-74617"/>
                  <a:pt x="4566511" y="35805"/>
                  <a:pt x="4780832" y="0"/>
                </a:cubicBezTo>
                <a:cubicBezTo>
                  <a:pt x="5096225" y="37792"/>
                  <a:pt x="5365553" y="242053"/>
                  <a:pt x="5393266" y="612434"/>
                </a:cubicBezTo>
                <a:cubicBezTo>
                  <a:pt x="5412775" y="794186"/>
                  <a:pt x="5370855" y="869046"/>
                  <a:pt x="5393266" y="1053374"/>
                </a:cubicBezTo>
                <a:cubicBezTo>
                  <a:pt x="5415677" y="1237702"/>
                  <a:pt x="5378036" y="1307543"/>
                  <a:pt x="5393266" y="1543307"/>
                </a:cubicBezTo>
                <a:cubicBezTo>
                  <a:pt x="5408496" y="1779071"/>
                  <a:pt x="5377181" y="1902971"/>
                  <a:pt x="5393266" y="2008743"/>
                </a:cubicBezTo>
                <a:cubicBezTo>
                  <a:pt x="5409351" y="2114515"/>
                  <a:pt x="5349403" y="2297578"/>
                  <a:pt x="5393266" y="2547669"/>
                </a:cubicBezTo>
                <a:cubicBezTo>
                  <a:pt x="5437129" y="2797760"/>
                  <a:pt x="5392332" y="2877533"/>
                  <a:pt x="5393266" y="3062099"/>
                </a:cubicBezTo>
                <a:cubicBezTo>
                  <a:pt x="5385319" y="3401642"/>
                  <a:pt x="5051426" y="3627860"/>
                  <a:pt x="4780832" y="3674533"/>
                </a:cubicBezTo>
                <a:cubicBezTo>
                  <a:pt x="4505634" y="3735881"/>
                  <a:pt x="4380891" y="3608627"/>
                  <a:pt x="4143663" y="3674533"/>
                </a:cubicBezTo>
                <a:cubicBezTo>
                  <a:pt x="3906435" y="3740439"/>
                  <a:pt x="3806933" y="3627718"/>
                  <a:pt x="3548177" y="3674533"/>
                </a:cubicBezTo>
                <a:cubicBezTo>
                  <a:pt x="3289421" y="3721348"/>
                  <a:pt x="3216333" y="3647484"/>
                  <a:pt x="3077744" y="3674533"/>
                </a:cubicBezTo>
                <a:cubicBezTo>
                  <a:pt x="2939155" y="3701582"/>
                  <a:pt x="2802652" y="3620681"/>
                  <a:pt x="2565626" y="3674533"/>
                </a:cubicBezTo>
                <a:cubicBezTo>
                  <a:pt x="2328600" y="3728385"/>
                  <a:pt x="2087988" y="3598994"/>
                  <a:pt x="1886773" y="3674533"/>
                </a:cubicBezTo>
                <a:cubicBezTo>
                  <a:pt x="1685558" y="3750072"/>
                  <a:pt x="1466640" y="3625980"/>
                  <a:pt x="1291287" y="3674533"/>
                </a:cubicBezTo>
                <a:cubicBezTo>
                  <a:pt x="1115934" y="3723086"/>
                  <a:pt x="803260" y="3594064"/>
                  <a:pt x="612434" y="3674533"/>
                </a:cubicBezTo>
                <a:cubicBezTo>
                  <a:pt x="270554" y="3576318"/>
                  <a:pt x="74667" y="3415907"/>
                  <a:pt x="0" y="3062099"/>
                </a:cubicBezTo>
                <a:cubicBezTo>
                  <a:pt x="-47332" y="2931583"/>
                  <a:pt x="5874" y="2707612"/>
                  <a:pt x="0" y="2572166"/>
                </a:cubicBezTo>
                <a:cubicBezTo>
                  <a:pt x="-5874" y="2436720"/>
                  <a:pt x="33065" y="2292091"/>
                  <a:pt x="0" y="2082233"/>
                </a:cubicBezTo>
                <a:cubicBezTo>
                  <a:pt x="-33065" y="1872375"/>
                  <a:pt x="22407" y="1819201"/>
                  <a:pt x="0" y="1641293"/>
                </a:cubicBezTo>
                <a:cubicBezTo>
                  <a:pt x="-22407" y="1463385"/>
                  <a:pt x="31423" y="1258338"/>
                  <a:pt x="0" y="1126864"/>
                </a:cubicBezTo>
                <a:cubicBezTo>
                  <a:pt x="-31423" y="995390"/>
                  <a:pt x="56704" y="826383"/>
                  <a:pt x="0" y="612434"/>
                </a:cubicBezTo>
                <a:close/>
              </a:path>
            </a:pathLst>
          </a:custGeom>
          <a:ln w="76200"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64F8E714-E966-CBAF-3C5F-D7435A627C07}"/>
              </a:ext>
            </a:extLst>
          </p:cNvPr>
          <p:cNvGrpSpPr/>
          <p:nvPr/>
        </p:nvGrpSpPr>
        <p:grpSpPr>
          <a:xfrm>
            <a:off x="359639" y="414866"/>
            <a:ext cx="1239520" cy="1127760"/>
            <a:chOff x="359639" y="414866"/>
            <a:chExt cx="1239520" cy="1127760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E0C7929C-6D7D-BAB2-0AEA-676A2904B7A4}"/>
                </a:ext>
              </a:extLst>
            </p:cNvPr>
            <p:cNvSpPr/>
            <p:nvPr/>
          </p:nvSpPr>
          <p:spPr>
            <a:xfrm>
              <a:off x="359639" y="414866"/>
              <a:ext cx="1239520" cy="1127760"/>
            </a:xfrm>
            <a:custGeom>
              <a:avLst/>
              <a:gdLst>
                <a:gd name="connsiteX0" fmla="*/ 0 w 1239520"/>
                <a:gd name="connsiteY0" fmla="*/ 187964 h 1127760"/>
                <a:gd name="connsiteX1" fmla="*/ 187964 w 1239520"/>
                <a:gd name="connsiteY1" fmla="*/ 0 h 1127760"/>
                <a:gd name="connsiteX2" fmla="*/ 628396 w 1239520"/>
                <a:gd name="connsiteY2" fmla="*/ 0 h 1127760"/>
                <a:gd name="connsiteX3" fmla="*/ 1051556 w 1239520"/>
                <a:gd name="connsiteY3" fmla="*/ 0 h 1127760"/>
                <a:gd name="connsiteX4" fmla="*/ 1239520 w 1239520"/>
                <a:gd name="connsiteY4" fmla="*/ 187964 h 1127760"/>
                <a:gd name="connsiteX5" fmla="*/ 1239520 w 1239520"/>
                <a:gd name="connsiteY5" fmla="*/ 571398 h 1127760"/>
                <a:gd name="connsiteX6" fmla="*/ 1239520 w 1239520"/>
                <a:gd name="connsiteY6" fmla="*/ 939796 h 1127760"/>
                <a:gd name="connsiteX7" fmla="*/ 1051556 w 1239520"/>
                <a:gd name="connsiteY7" fmla="*/ 1127760 h 1127760"/>
                <a:gd name="connsiteX8" fmla="*/ 602488 w 1239520"/>
                <a:gd name="connsiteY8" fmla="*/ 1127760 h 1127760"/>
                <a:gd name="connsiteX9" fmla="*/ 187964 w 1239520"/>
                <a:gd name="connsiteY9" fmla="*/ 1127760 h 1127760"/>
                <a:gd name="connsiteX10" fmla="*/ 0 w 1239520"/>
                <a:gd name="connsiteY10" fmla="*/ 939796 h 1127760"/>
                <a:gd name="connsiteX11" fmla="*/ 0 w 1239520"/>
                <a:gd name="connsiteY11" fmla="*/ 548843 h 1127760"/>
                <a:gd name="connsiteX12" fmla="*/ 0 w 1239520"/>
                <a:gd name="connsiteY12" fmla="*/ 187964 h 1127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39520" h="1127760" fill="none" extrusionOk="0">
                  <a:moveTo>
                    <a:pt x="0" y="187964"/>
                  </a:moveTo>
                  <a:cubicBezTo>
                    <a:pt x="-11428" y="100203"/>
                    <a:pt x="106045" y="7933"/>
                    <a:pt x="187964" y="0"/>
                  </a:cubicBezTo>
                  <a:cubicBezTo>
                    <a:pt x="346922" y="-15377"/>
                    <a:pt x="439554" y="5845"/>
                    <a:pt x="628396" y="0"/>
                  </a:cubicBezTo>
                  <a:cubicBezTo>
                    <a:pt x="817238" y="-5845"/>
                    <a:pt x="898564" y="16194"/>
                    <a:pt x="1051556" y="0"/>
                  </a:cubicBezTo>
                  <a:cubicBezTo>
                    <a:pt x="1165523" y="-5647"/>
                    <a:pt x="1241032" y="103265"/>
                    <a:pt x="1239520" y="187964"/>
                  </a:cubicBezTo>
                  <a:cubicBezTo>
                    <a:pt x="1268641" y="278680"/>
                    <a:pt x="1217524" y="386153"/>
                    <a:pt x="1239520" y="571398"/>
                  </a:cubicBezTo>
                  <a:cubicBezTo>
                    <a:pt x="1261516" y="756643"/>
                    <a:pt x="1228586" y="862764"/>
                    <a:pt x="1239520" y="939796"/>
                  </a:cubicBezTo>
                  <a:cubicBezTo>
                    <a:pt x="1228174" y="1048863"/>
                    <a:pt x="1136092" y="1149800"/>
                    <a:pt x="1051556" y="1127760"/>
                  </a:cubicBezTo>
                  <a:cubicBezTo>
                    <a:pt x="836806" y="1175253"/>
                    <a:pt x="730788" y="1104039"/>
                    <a:pt x="602488" y="1127760"/>
                  </a:cubicBezTo>
                  <a:cubicBezTo>
                    <a:pt x="474188" y="1151481"/>
                    <a:pt x="326989" y="1087447"/>
                    <a:pt x="187964" y="1127760"/>
                  </a:cubicBezTo>
                  <a:cubicBezTo>
                    <a:pt x="69251" y="1102299"/>
                    <a:pt x="18428" y="1060027"/>
                    <a:pt x="0" y="939796"/>
                  </a:cubicBezTo>
                  <a:cubicBezTo>
                    <a:pt x="-13361" y="800366"/>
                    <a:pt x="30339" y="633373"/>
                    <a:pt x="0" y="548843"/>
                  </a:cubicBezTo>
                  <a:cubicBezTo>
                    <a:pt x="-30339" y="464313"/>
                    <a:pt x="33111" y="337843"/>
                    <a:pt x="0" y="187964"/>
                  </a:cubicBezTo>
                  <a:close/>
                </a:path>
                <a:path w="1239520" h="1127760" stroke="0" extrusionOk="0">
                  <a:moveTo>
                    <a:pt x="0" y="187964"/>
                  </a:moveTo>
                  <a:cubicBezTo>
                    <a:pt x="-18484" y="99502"/>
                    <a:pt x="88132" y="-20301"/>
                    <a:pt x="187964" y="0"/>
                  </a:cubicBezTo>
                  <a:cubicBezTo>
                    <a:pt x="380911" y="-49993"/>
                    <a:pt x="417389" y="39902"/>
                    <a:pt x="611124" y="0"/>
                  </a:cubicBezTo>
                  <a:cubicBezTo>
                    <a:pt x="804859" y="-39902"/>
                    <a:pt x="876697" y="39606"/>
                    <a:pt x="1051556" y="0"/>
                  </a:cubicBezTo>
                  <a:cubicBezTo>
                    <a:pt x="1126384" y="8499"/>
                    <a:pt x="1211068" y="82298"/>
                    <a:pt x="1239520" y="187964"/>
                  </a:cubicBezTo>
                  <a:cubicBezTo>
                    <a:pt x="1250598" y="369535"/>
                    <a:pt x="1198440" y="426656"/>
                    <a:pt x="1239520" y="571398"/>
                  </a:cubicBezTo>
                  <a:cubicBezTo>
                    <a:pt x="1280600" y="716140"/>
                    <a:pt x="1204626" y="779550"/>
                    <a:pt x="1239520" y="939796"/>
                  </a:cubicBezTo>
                  <a:cubicBezTo>
                    <a:pt x="1250141" y="1059301"/>
                    <a:pt x="1157294" y="1122175"/>
                    <a:pt x="1051556" y="1127760"/>
                  </a:cubicBezTo>
                  <a:cubicBezTo>
                    <a:pt x="899502" y="1137252"/>
                    <a:pt x="710062" y="1101094"/>
                    <a:pt x="619760" y="1127760"/>
                  </a:cubicBezTo>
                  <a:cubicBezTo>
                    <a:pt x="529458" y="1154426"/>
                    <a:pt x="396823" y="1097104"/>
                    <a:pt x="187964" y="1127760"/>
                  </a:cubicBezTo>
                  <a:cubicBezTo>
                    <a:pt x="93165" y="1115195"/>
                    <a:pt x="5221" y="1045695"/>
                    <a:pt x="0" y="939796"/>
                  </a:cubicBezTo>
                  <a:cubicBezTo>
                    <a:pt x="-12762" y="846876"/>
                    <a:pt x="11028" y="673897"/>
                    <a:pt x="0" y="586435"/>
                  </a:cubicBezTo>
                  <a:cubicBezTo>
                    <a:pt x="-11028" y="498973"/>
                    <a:pt x="25563" y="374750"/>
                    <a:pt x="0" y="187964"/>
                  </a:cubicBezTo>
                  <a:close/>
                </a:path>
              </a:pathLst>
            </a:custGeom>
            <a:ln w="76200">
              <a:extLst>
                <a:ext uri="{C807C97D-BFC1-408E-A445-0C87EB9F89A2}">
                  <ask:lineSketchStyleProps xmlns:ask="http://schemas.microsoft.com/office/drawing/2018/sketchyshapes" sd="2523219778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8872EAF-FF7B-92C0-92EF-F69FB7392D9F}"/>
                </a:ext>
              </a:extLst>
            </p:cNvPr>
            <p:cNvSpPr txBox="1"/>
            <p:nvPr/>
          </p:nvSpPr>
          <p:spPr>
            <a:xfrm>
              <a:off x="528320" y="424747"/>
              <a:ext cx="7416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600" b="1" dirty="0">
                  <a:latin typeface="Arial" panose="020B0604020202020204" pitchFamily="34" charset="0"/>
                  <a:cs typeface="Arial" panose="020B0604020202020204" pitchFamily="34" charset="0"/>
                </a:rPr>
                <a:t>Я</a:t>
              </a: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F07148A8-7AD8-64F3-D181-F4A615FFF5AE}"/>
              </a:ext>
            </a:extLst>
          </p:cNvPr>
          <p:cNvGrpSpPr/>
          <p:nvPr/>
        </p:nvGrpSpPr>
        <p:grpSpPr>
          <a:xfrm>
            <a:off x="1910449" y="362995"/>
            <a:ext cx="1439241" cy="1231499"/>
            <a:chOff x="2062049" y="362996"/>
            <a:chExt cx="1439241" cy="1231499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8DB31259-C39D-F485-C763-66659019E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2049" y="362996"/>
              <a:ext cx="1341236" cy="123149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EDEC9B5-D7DE-FCF7-022A-048D1FF64CB2}"/>
                </a:ext>
              </a:extLst>
            </p:cNvPr>
            <p:cNvSpPr txBox="1"/>
            <p:nvPr/>
          </p:nvSpPr>
          <p:spPr>
            <a:xfrm>
              <a:off x="2160054" y="568669"/>
              <a:ext cx="13412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ТИ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C848E5F-B67D-7A5C-BCC0-C9B989DD5941}"/>
              </a:ext>
            </a:extLst>
          </p:cNvPr>
          <p:cNvGrpSpPr/>
          <p:nvPr/>
        </p:nvGrpSpPr>
        <p:grpSpPr>
          <a:xfrm>
            <a:off x="3522869" y="362995"/>
            <a:ext cx="1484588" cy="1231499"/>
            <a:chOff x="3866175" y="414866"/>
            <a:chExt cx="1484588" cy="1231499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AEA4252-D322-8727-47F3-2AB07BF9A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66175" y="414866"/>
              <a:ext cx="1341236" cy="123149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7A7F523-2158-54A3-812A-274810D02FC8}"/>
                </a:ext>
              </a:extLst>
            </p:cNvPr>
            <p:cNvSpPr txBox="1"/>
            <p:nvPr/>
          </p:nvSpPr>
          <p:spPr>
            <a:xfrm>
              <a:off x="3898628" y="587349"/>
              <a:ext cx="14521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МИ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D13016EA-164B-92D7-6F37-54AD35D84DB9}"/>
              </a:ext>
            </a:extLst>
          </p:cNvPr>
          <p:cNvGrpSpPr/>
          <p:nvPr/>
        </p:nvGrpSpPr>
        <p:grpSpPr>
          <a:xfrm>
            <a:off x="5135818" y="373640"/>
            <a:ext cx="1541786" cy="1231499"/>
            <a:chOff x="5670301" y="451663"/>
            <a:chExt cx="1541786" cy="1231499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E8698B14-3C9D-6745-5FE5-A6A0AE58E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70301" y="451663"/>
              <a:ext cx="1341236" cy="123149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3FDC837-CF61-8819-D04D-857DCA19F876}"/>
                </a:ext>
              </a:extLst>
            </p:cNvPr>
            <p:cNvSpPr txBox="1"/>
            <p:nvPr/>
          </p:nvSpPr>
          <p:spPr>
            <a:xfrm>
              <a:off x="5754146" y="605065"/>
              <a:ext cx="14579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ВИ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58842B9C-E5BF-3635-711B-A7683DA63D07}"/>
              </a:ext>
            </a:extLst>
          </p:cNvPr>
          <p:cNvGrpSpPr/>
          <p:nvPr/>
        </p:nvGrpSpPr>
        <p:grpSpPr>
          <a:xfrm>
            <a:off x="6876922" y="366165"/>
            <a:ext cx="2135803" cy="1944525"/>
            <a:chOff x="7454225" y="414866"/>
            <a:chExt cx="1439108" cy="1944525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ECE8F098-BC3C-C246-8480-DBBED4E22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54225" y="414866"/>
              <a:ext cx="1341236" cy="123149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EF71C75-A0A7-3A48-04F8-B11F9770EC85}"/>
                </a:ext>
              </a:extLst>
            </p:cNvPr>
            <p:cNvSpPr txBox="1"/>
            <p:nvPr/>
          </p:nvSpPr>
          <p:spPr>
            <a:xfrm>
              <a:off x="7663973" y="605065"/>
              <a:ext cx="122936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ВІН</a:t>
              </a: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3E287990-3F52-30E4-A2AA-F4D20380817E}"/>
              </a:ext>
            </a:extLst>
          </p:cNvPr>
          <p:cNvGrpSpPr/>
          <p:nvPr/>
        </p:nvGrpSpPr>
        <p:grpSpPr>
          <a:xfrm>
            <a:off x="6900560" y="2359408"/>
            <a:ext cx="2333022" cy="1752078"/>
            <a:chOff x="7454224" y="2023947"/>
            <a:chExt cx="1770587" cy="1752078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85D083DD-648D-BACA-9A93-05A638C13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54224" y="2023947"/>
              <a:ext cx="1612341" cy="130558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578EF6F-9476-B8E8-A093-2977EFFFB175}"/>
                </a:ext>
              </a:extLst>
            </p:cNvPr>
            <p:cNvSpPr txBox="1"/>
            <p:nvPr/>
          </p:nvSpPr>
          <p:spPr>
            <a:xfrm>
              <a:off x="7578891" y="2329475"/>
              <a:ext cx="164592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ВОНА</a:t>
              </a: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5CA5662C-EE07-85E3-1474-3C33AB4478C4}"/>
              </a:ext>
            </a:extLst>
          </p:cNvPr>
          <p:cNvGrpSpPr/>
          <p:nvPr/>
        </p:nvGrpSpPr>
        <p:grpSpPr>
          <a:xfrm>
            <a:off x="6999015" y="4373481"/>
            <a:ext cx="2521975" cy="1231499"/>
            <a:chOff x="7454225" y="3917297"/>
            <a:chExt cx="1710691" cy="1231499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A829A2F9-90FB-4AE1-1E3C-887A06CA7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54225" y="3917297"/>
              <a:ext cx="1341236" cy="1231499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6A70F2E-49FF-29BA-0B4D-BAA5B033EE2D}"/>
                </a:ext>
              </a:extLst>
            </p:cNvPr>
            <p:cNvSpPr txBox="1"/>
            <p:nvPr/>
          </p:nvSpPr>
          <p:spPr>
            <a:xfrm>
              <a:off x="7518996" y="4148325"/>
              <a:ext cx="164592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ВОНИ</a:t>
              </a: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B17C2760-68BA-7D4E-B065-50B4132871EC}"/>
              </a:ext>
            </a:extLst>
          </p:cNvPr>
          <p:cNvGrpSpPr/>
          <p:nvPr/>
        </p:nvGrpSpPr>
        <p:grpSpPr>
          <a:xfrm>
            <a:off x="1428971" y="2569662"/>
            <a:ext cx="4843852" cy="2838095"/>
            <a:chOff x="1428971" y="2569662"/>
            <a:chExt cx="4843852" cy="2838095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6E577010-274A-51E6-9EEF-8191BA1A1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971" y="2694220"/>
              <a:ext cx="2588980" cy="2588980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999A5FF2-A4C3-5D9D-3763-381E05BE1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6633" y="2569662"/>
              <a:ext cx="2276190" cy="2838095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97129615-6339-817E-F52E-3FFFE4358185}"/>
              </a:ext>
            </a:extLst>
          </p:cNvPr>
          <p:cNvGrpSpPr/>
          <p:nvPr/>
        </p:nvGrpSpPr>
        <p:grpSpPr>
          <a:xfrm>
            <a:off x="1428971" y="1646365"/>
            <a:ext cx="5054146" cy="4111508"/>
            <a:chOff x="1367497" y="1562192"/>
            <a:chExt cx="5054146" cy="4111508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E9CD93A8-9F42-ABBD-DB6A-19B476B1E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0940" y="1562192"/>
              <a:ext cx="3400703" cy="3400703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59C2BDA6-B586-5471-F184-481C779CD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7497" y="2145226"/>
              <a:ext cx="3528474" cy="3528474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72E84E64-15C1-78BD-9647-2079E420D3AB}"/>
              </a:ext>
            </a:extLst>
          </p:cNvPr>
          <p:cNvGrpSpPr/>
          <p:nvPr/>
        </p:nvGrpSpPr>
        <p:grpSpPr>
          <a:xfrm>
            <a:off x="1592986" y="2134826"/>
            <a:ext cx="4807294" cy="3949850"/>
            <a:chOff x="1755514" y="2190611"/>
            <a:chExt cx="4807294" cy="3949850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B5328E49-2D38-A259-12CB-EE6306C5C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8109" y="2285762"/>
              <a:ext cx="3854699" cy="3854699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FDE9E46D-357D-4EE3-23BD-F79EB10A7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3640">
              <a:off x="1755514" y="2190611"/>
              <a:ext cx="2466667" cy="3704762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F6E3B97B-0F15-BE62-73D2-F05AE9AED7FB}"/>
              </a:ext>
            </a:extLst>
          </p:cNvPr>
          <p:cNvGrpSpPr/>
          <p:nvPr/>
        </p:nvGrpSpPr>
        <p:grpSpPr>
          <a:xfrm>
            <a:off x="1134339" y="2290864"/>
            <a:ext cx="5857388" cy="3501386"/>
            <a:chOff x="1100716" y="2373184"/>
            <a:chExt cx="5857388" cy="3501386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8DCA3149-1189-EF86-E9CF-6E794E342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00716" y="2461128"/>
              <a:ext cx="3098497" cy="3098497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3BEAC7E7-1B9E-E430-0205-C5D7C8661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6718" y="2373184"/>
              <a:ext cx="3501386" cy="3501386"/>
            </a:xfrm>
            <a:prstGeom prst="rect">
              <a:avLst/>
            </a:prstGeom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F33E6DBE-6A12-FF4D-541D-A215B030540C}"/>
              </a:ext>
            </a:extLst>
          </p:cNvPr>
          <p:cNvGrpSpPr/>
          <p:nvPr/>
        </p:nvGrpSpPr>
        <p:grpSpPr>
          <a:xfrm>
            <a:off x="1090758" y="1491998"/>
            <a:ext cx="6665469" cy="5043978"/>
            <a:chOff x="1428970" y="1797875"/>
            <a:chExt cx="6665469" cy="5043978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4800CD4F-3CD9-561A-940E-B03023DBD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50461" y="1797875"/>
              <a:ext cx="5043978" cy="5043978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38953F14-7018-5415-E9D8-050E249E7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970" y="2705381"/>
              <a:ext cx="2954201" cy="2954201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31E73A1B-27FE-BFA7-D0A9-F9C6AC2A793B}"/>
              </a:ext>
            </a:extLst>
          </p:cNvPr>
          <p:cNvGrpSpPr/>
          <p:nvPr/>
        </p:nvGrpSpPr>
        <p:grpSpPr>
          <a:xfrm>
            <a:off x="688391" y="1947288"/>
            <a:ext cx="5858182" cy="4207238"/>
            <a:chOff x="671315" y="2061409"/>
            <a:chExt cx="5858182" cy="4207238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26FB878E-2104-7128-A8D8-FF2BED8A7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2259" y="2061409"/>
              <a:ext cx="4207238" cy="4207238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1534B85B-D713-1BFF-58EA-53462656E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1315" y="2713777"/>
              <a:ext cx="3159733" cy="3159733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F1F91F2F-3EBC-084C-DD67-610C8BBDA33A}"/>
              </a:ext>
            </a:extLst>
          </p:cNvPr>
          <p:cNvGrpSpPr/>
          <p:nvPr/>
        </p:nvGrpSpPr>
        <p:grpSpPr>
          <a:xfrm>
            <a:off x="1603676" y="2444395"/>
            <a:ext cx="4874611" cy="3099137"/>
            <a:chOff x="1313765" y="2457234"/>
            <a:chExt cx="4874611" cy="3099137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DB175033-E8E2-C902-5209-DCDD5FEAE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3765" y="2457234"/>
              <a:ext cx="2569537" cy="3099137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DACEEFA7-F0CA-0C8F-3B48-CE7676290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85044">
              <a:off x="3318838" y="2500526"/>
              <a:ext cx="2869538" cy="2869538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FF334260-A854-AC99-06D9-08D3F7EE848C}"/>
              </a:ext>
            </a:extLst>
          </p:cNvPr>
          <p:cNvGrpSpPr/>
          <p:nvPr/>
        </p:nvGrpSpPr>
        <p:grpSpPr>
          <a:xfrm>
            <a:off x="1192341" y="2126545"/>
            <a:ext cx="5206626" cy="3960450"/>
            <a:chOff x="1824548" y="2252778"/>
            <a:chExt cx="5206626" cy="3960450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24BDD87C-FF04-E85F-C73F-CB1EBA0E3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824548" y="2252778"/>
              <a:ext cx="3960450" cy="3960450"/>
            </a:xfrm>
            <a:prstGeom prst="rect">
              <a:avLst/>
            </a:prstGeom>
          </p:spPr>
        </p:pic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BD3EDD9A-4439-30C0-1992-6E618D46E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062385">
              <a:off x="5410512" y="4512098"/>
              <a:ext cx="1620662" cy="1620662"/>
            </a:xfrm>
            <a:prstGeom prst="rect">
              <a:avLst/>
            </a:prstGeom>
          </p:spPr>
        </p:pic>
      </p:grp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D40B1C59-49D5-41FB-E0C4-1379495400D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" y="5670051"/>
            <a:ext cx="1289094" cy="1186673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2ABF33D5-FF5D-103C-A79D-9756E474F51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459" y="1688937"/>
            <a:ext cx="4627555" cy="459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89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3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8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1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9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7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2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5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0B54433E-F81C-477C-9DFC-B87EB3C23316}"/>
</file>

<file path=customXml/itemProps2.xml><?xml version="1.0" encoding="utf-8"?>
<ds:datastoreItem xmlns:ds="http://schemas.openxmlformats.org/officeDocument/2006/customXml" ds:itemID="{0B1EB66F-E73A-4ACE-AE81-E4B7256A0478}"/>
</file>

<file path=customXml/itemProps3.xml><?xml version="1.0" encoding="utf-8"?>
<ds:datastoreItem xmlns:ds="http://schemas.openxmlformats.org/officeDocument/2006/customXml" ds:itemID="{A4CD5734-C257-4C9F-8577-4B34CAB57038}"/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7</Words>
  <Application>Microsoft Office PowerPoint</Application>
  <PresentationFormat>Широкоэкранный</PresentationFormat>
  <Paragraphs>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2</cp:revision>
  <dcterms:created xsi:type="dcterms:W3CDTF">2025-11-16T15:09:33Z</dcterms:created>
  <dcterms:modified xsi:type="dcterms:W3CDTF">2025-11-18T18:11:54Z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