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9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5A817-3C4A-B317-D509-6AF47E413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50BAC7-35A8-738B-14D6-1BDA67D13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6F5DF7-BF82-BE2C-BEC7-602058D82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C8A42-FB8D-B0ED-14E2-FE17286F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56F2F3-8689-BB04-3922-D3BEA935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9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8932E-0081-6D66-34AF-644F7AB3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493BA-1E06-9134-F667-ACCAC150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A3B3C-77E5-9443-9B36-E48B0FC80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257564-6EAD-07FE-A9CC-6937A1D5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148523-021D-7DBF-FE88-6C513AD6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1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1AC-DF3F-BAA3-F486-09446A3E1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EC6E9C-6001-7297-8C90-1E2A1E889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4612F-1A95-57C0-B213-C56C73CE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A3A8A2-3558-1540-52DA-5D0D729F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EAA10-75AE-F815-F56C-F06D7538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49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6AAAD-8F66-3C49-F8A0-9E93B16A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B1F2D-5EEE-01DA-CCCC-F43D20FC1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001D07-77CE-C83B-2A9F-C9C56856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5717F-A751-47DE-015B-190AC84D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01655-B174-87AC-981F-480CA9C7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5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142FC-C026-8B97-1025-795412CF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DBDEF5-E29D-3BCF-6095-F90475E74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B125D-EEC7-C9D6-FCC1-2BCABCB1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5C8C3-8A4A-4280-EA21-8A9C888A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F0222-AD80-8ACE-5348-7E48506C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3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1AFEC-616A-5546-70DE-7D44C9B0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624704-F7E6-765E-9078-8A14B8E5D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0C1BD6-4DF5-0C58-CB83-9B766BAA5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BB0786-2CB5-5212-94C3-E4BCA3CF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57A9C-C089-379B-0D29-4EC185CE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D45DA2-A3DB-3299-D2A7-CEBFF22E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4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0C1DF-4DDA-70BF-CA76-9A06BE5B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3C5992-4BC0-7D88-7BE2-9FC14D1E0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67325B-07C9-F862-7D86-3A2786DB2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3E85A8-183E-01AF-7FB5-13C698472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88A7E2-AD5A-DF79-6431-86276F70D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795789-0F82-3267-BA38-D3015129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538155-277E-0660-E623-CC9AD412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0BBFD-9AEF-A628-B281-47A8755E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54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23AC-092B-8D2F-1979-B1B3BC7E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1074BF-9CC7-1A01-54DC-36C941AC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054F65-C19A-4AA2-8445-FB8CAED1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5E7DF-0B93-23B0-A933-4F696A8E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0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43A3DF-A5EC-E3CC-D71C-7CBA720C4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875500-AE58-77FC-DC22-F2353611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A13A99-CA7C-CA72-5192-0AD43B93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9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E37CF-6E60-7443-C253-015DCE10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A56B46-5792-D39A-2ABD-7E6E1DB3B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563C37-0A6F-178D-85A6-D3D9C4076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B9489-2DAA-9BF7-6D70-011FAEB6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C50407-3B92-3E68-A0C3-FC10B529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229F8-BD87-4DCD-1C99-B7B6977F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24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27BA8-1726-21BB-C4CA-40289E2A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51C3CC-2B39-D04B-A10C-4925A8BA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9E476D-E10E-0FB1-C894-CBB3A4BB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AD2EB-C592-B3C1-8C4F-34385F4EB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D723FA-37EC-FA2A-6AE9-4A8704DE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2E555-AF23-F708-3325-33DE63D9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10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983DC-C289-1A4E-F087-36F7CD950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4C0CE7-876D-BB2A-8E1E-37A5B1837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4717AF-C562-5A56-4489-9A091285D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B953-C50D-4493-8439-85A14BC3DE6C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66000B-8DBD-D6F6-B5FE-165904DA3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992EC-F8B7-4FAE-9414-05DD3121A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5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hdphoto" Target="../media/hdphoto2.wdp"/><Relationship Id="rId3" Type="http://schemas.openxmlformats.org/officeDocument/2006/relationships/image" Target="../media/image2.png"/><Relationship Id="rId21" Type="http://schemas.microsoft.com/office/2007/relationships/hdphoto" Target="../media/hdphoto3.wdp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59763-2911-4A60-C3C3-FA8773EC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" y="-1525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1991C9-E125-DFB0-BF2A-1AEA1847E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60" y="3478007"/>
            <a:ext cx="3251200" cy="32512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0F26C7E-0E44-2968-059F-F2463CD50E0A}"/>
              </a:ext>
            </a:extLst>
          </p:cNvPr>
          <p:cNvSpPr/>
          <p:nvPr/>
        </p:nvSpPr>
        <p:spPr>
          <a:xfrm>
            <a:off x="1220553" y="2099257"/>
            <a:ext cx="5393266" cy="3674533"/>
          </a:xfrm>
          <a:custGeom>
            <a:avLst/>
            <a:gdLst>
              <a:gd name="connsiteX0" fmla="*/ 0 w 5393266"/>
              <a:gd name="connsiteY0" fmla="*/ 612434 h 3674533"/>
              <a:gd name="connsiteX1" fmla="*/ 612434 w 5393266"/>
              <a:gd name="connsiteY1" fmla="*/ 0 h 3674533"/>
              <a:gd name="connsiteX2" fmla="*/ 1207919 w 5393266"/>
              <a:gd name="connsiteY2" fmla="*/ 0 h 3674533"/>
              <a:gd name="connsiteX3" fmla="*/ 1720037 w 5393266"/>
              <a:gd name="connsiteY3" fmla="*/ 0 h 3674533"/>
              <a:gd name="connsiteX4" fmla="*/ 2190470 w 5393266"/>
              <a:gd name="connsiteY4" fmla="*/ 0 h 3674533"/>
              <a:gd name="connsiteX5" fmla="*/ 2702588 w 5393266"/>
              <a:gd name="connsiteY5" fmla="*/ 0 h 3674533"/>
              <a:gd name="connsiteX6" fmla="*/ 3339757 w 5393266"/>
              <a:gd name="connsiteY6" fmla="*/ 0 h 3674533"/>
              <a:gd name="connsiteX7" fmla="*/ 3851875 w 5393266"/>
              <a:gd name="connsiteY7" fmla="*/ 0 h 3674533"/>
              <a:gd name="connsiteX8" fmla="*/ 4780832 w 5393266"/>
              <a:gd name="connsiteY8" fmla="*/ 0 h 3674533"/>
              <a:gd name="connsiteX9" fmla="*/ 5393266 w 5393266"/>
              <a:gd name="connsiteY9" fmla="*/ 612434 h 3674533"/>
              <a:gd name="connsiteX10" fmla="*/ 5393266 w 5393266"/>
              <a:gd name="connsiteY10" fmla="*/ 1126864 h 3674533"/>
              <a:gd name="connsiteX11" fmla="*/ 5393266 w 5393266"/>
              <a:gd name="connsiteY11" fmla="*/ 1567803 h 3674533"/>
              <a:gd name="connsiteX12" fmla="*/ 5393266 w 5393266"/>
              <a:gd name="connsiteY12" fmla="*/ 2106730 h 3674533"/>
              <a:gd name="connsiteX13" fmla="*/ 5393266 w 5393266"/>
              <a:gd name="connsiteY13" fmla="*/ 2596663 h 3674533"/>
              <a:gd name="connsiteX14" fmla="*/ 5393266 w 5393266"/>
              <a:gd name="connsiteY14" fmla="*/ 3062099 h 3674533"/>
              <a:gd name="connsiteX15" fmla="*/ 4780832 w 5393266"/>
              <a:gd name="connsiteY15" fmla="*/ 3674533 h 3674533"/>
              <a:gd name="connsiteX16" fmla="*/ 4101979 w 5393266"/>
              <a:gd name="connsiteY16" fmla="*/ 3674533 h 3674533"/>
              <a:gd name="connsiteX17" fmla="*/ 3589861 w 5393266"/>
              <a:gd name="connsiteY17" fmla="*/ 3674533 h 3674533"/>
              <a:gd name="connsiteX18" fmla="*/ 2994376 w 5393266"/>
              <a:gd name="connsiteY18" fmla="*/ 3674533 h 3674533"/>
              <a:gd name="connsiteX19" fmla="*/ 2523942 w 5393266"/>
              <a:gd name="connsiteY19" fmla="*/ 3674533 h 3674533"/>
              <a:gd name="connsiteX20" fmla="*/ 1845089 w 5393266"/>
              <a:gd name="connsiteY20" fmla="*/ 3674533 h 3674533"/>
              <a:gd name="connsiteX21" fmla="*/ 1249603 w 5393266"/>
              <a:gd name="connsiteY21" fmla="*/ 3674533 h 3674533"/>
              <a:gd name="connsiteX22" fmla="*/ 612434 w 5393266"/>
              <a:gd name="connsiteY22" fmla="*/ 3674533 h 3674533"/>
              <a:gd name="connsiteX23" fmla="*/ 0 w 5393266"/>
              <a:gd name="connsiteY23" fmla="*/ 3062099 h 3674533"/>
              <a:gd name="connsiteX24" fmla="*/ 0 w 5393266"/>
              <a:gd name="connsiteY24" fmla="*/ 2547669 h 3674533"/>
              <a:gd name="connsiteX25" fmla="*/ 0 w 5393266"/>
              <a:gd name="connsiteY25" fmla="*/ 2033240 h 3674533"/>
              <a:gd name="connsiteX26" fmla="*/ 0 w 5393266"/>
              <a:gd name="connsiteY26" fmla="*/ 1494313 h 3674533"/>
              <a:gd name="connsiteX27" fmla="*/ 0 w 5393266"/>
              <a:gd name="connsiteY27" fmla="*/ 612434 h 367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266" h="3674533" fill="none" extrusionOk="0">
                <a:moveTo>
                  <a:pt x="0" y="612434"/>
                </a:moveTo>
                <a:cubicBezTo>
                  <a:pt x="-16974" y="327114"/>
                  <a:pt x="268678" y="-17377"/>
                  <a:pt x="612434" y="0"/>
                </a:cubicBezTo>
                <a:cubicBezTo>
                  <a:pt x="785555" y="-29659"/>
                  <a:pt x="1037200" y="56775"/>
                  <a:pt x="1207919" y="0"/>
                </a:cubicBezTo>
                <a:cubicBezTo>
                  <a:pt x="1378638" y="-56775"/>
                  <a:pt x="1614332" y="4935"/>
                  <a:pt x="1720037" y="0"/>
                </a:cubicBezTo>
                <a:cubicBezTo>
                  <a:pt x="1825742" y="-4935"/>
                  <a:pt x="1998298" y="7313"/>
                  <a:pt x="2190470" y="0"/>
                </a:cubicBezTo>
                <a:cubicBezTo>
                  <a:pt x="2382642" y="-7313"/>
                  <a:pt x="2545059" y="23120"/>
                  <a:pt x="2702588" y="0"/>
                </a:cubicBezTo>
                <a:cubicBezTo>
                  <a:pt x="2860117" y="-23120"/>
                  <a:pt x="3153996" y="29468"/>
                  <a:pt x="3339757" y="0"/>
                </a:cubicBezTo>
                <a:cubicBezTo>
                  <a:pt x="3525518" y="-29468"/>
                  <a:pt x="3688043" y="11742"/>
                  <a:pt x="3851875" y="0"/>
                </a:cubicBezTo>
                <a:cubicBezTo>
                  <a:pt x="4015707" y="-11742"/>
                  <a:pt x="4444980" y="17805"/>
                  <a:pt x="4780832" y="0"/>
                </a:cubicBezTo>
                <a:cubicBezTo>
                  <a:pt x="5207283" y="17492"/>
                  <a:pt x="5344061" y="305966"/>
                  <a:pt x="5393266" y="612434"/>
                </a:cubicBezTo>
                <a:cubicBezTo>
                  <a:pt x="5397132" y="812718"/>
                  <a:pt x="5340890" y="1018819"/>
                  <a:pt x="5393266" y="1126864"/>
                </a:cubicBezTo>
                <a:cubicBezTo>
                  <a:pt x="5445642" y="1234909"/>
                  <a:pt x="5388841" y="1353350"/>
                  <a:pt x="5393266" y="1567803"/>
                </a:cubicBezTo>
                <a:cubicBezTo>
                  <a:pt x="5397691" y="1782256"/>
                  <a:pt x="5331029" y="1965913"/>
                  <a:pt x="5393266" y="2106730"/>
                </a:cubicBezTo>
                <a:cubicBezTo>
                  <a:pt x="5455503" y="2247547"/>
                  <a:pt x="5390009" y="2473502"/>
                  <a:pt x="5393266" y="2596663"/>
                </a:cubicBezTo>
                <a:cubicBezTo>
                  <a:pt x="5396523" y="2719824"/>
                  <a:pt x="5345960" y="2951091"/>
                  <a:pt x="5393266" y="3062099"/>
                </a:cubicBezTo>
                <a:cubicBezTo>
                  <a:pt x="5358287" y="3360316"/>
                  <a:pt x="5158826" y="3631517"/>
                  <a:pt x="4780832" y="3674533"/>
                </a:cubicBezTo>
                <a:cubicBezTo>
                  <a:pt x="4459889" y="3709203"/>
                  <a:pt x="4283188" y="3622623"/>
                  <a:pt x="4101979" y="3674533"/>
                </a:cubicBezTo>
                <a:cubicBezTo>
                  <a:pt x="3920770" y="3726443"/>
                  <a:pt x="3741345" y="3665940"/>
                  <a:pt x="3589861" y="3674533"/>
                </a:cubicBezTo>
                <a:cubicBezTo>
                  <a:pt x="3438377" y="3683126"/>
                  <a:pt x="3258833" y="3659211"/>
                  <a:pt x="2994376" y="3674533"/>
                </a:cubicBezTo>
                <a:cubicBezTo>
                  <a:pt x="2729920" y="3689855"/>
                  <a:pt x="2637923" y="3651881"/>
                  <a:pt x="2523942" y="3674533"/>
                </a:cubicBezTo>
                <a:cubicBezTo>
                  <a:pt x="2409961" y="3697185"/>
                  <a:pt x="1992908" y="3641986"/>
                  <a:pt x="1845089" y="3674533"/>
                </a:cubicBezTo>
                <a:cubicBezTo>
                  <a:pt x="1697270" y="3707080"/>
                  <a:pt x="1415416" y="3669391"/>
                  <a:pt x="1249603" y="3674533"/>
                </a:cubicBezTo>
                <a:cubicBezTo>
                  <a:pt x="1083790" y="3679675"/>
                  <a:pt x="911815" y="3614457"/>
                  <a:pt x="612434" y="3674533"/>
                </a:cubicBezTo>
                <a:cubicBezTo>
                  <a:pt x="292260" y="3713077"/>
                  <a:pt x="-5583" y="3423172"/>
                  <a:pt x="0" y="3062099"/>
                </a:cubicBezTo>
                <a:cubicBezTo>
                  <a:pt x="-40772" y="2852688"/>
                  <a:pt x="45859" y="2665717"/>
                  <a:pt x="0" y="2547669"/>
                </a:cubicBezTo>
                <a:cubicBezTo>
                  <a:pt x="-45859" y="2429621"/>
                  <a:pt x="15934" y="2235506"/>
                  <a:pt x="0" y="2033240"/>
                </a:cubicBezTo>
                <a:cubicBezTo>
                  <a:pt x="-15934" y="1830974"/>
                  <a:pt x="8009" y="1762784"/>
                  <a:pt x="0" y="1494313"/>
                </a:cubicBezTo>
                <a:cubicBezTo>
                  <a:pt x="-8009" y="1225842"/>
                  <a:pt x="11492" y="899851"/>
                  <a:pt x="0" y="612434"/>
                </a:cubicBezTo>
                <a:close/>
              </a:path>
              <a:path w="5393266" h="3674533" stroke="0" extrusionOk="0">
                <a:moveTo>
                  <a:pt x="0" y="612434"/>
                </a:moveTo>
                <a:cubicBezTo>
                  <a:pt x="-34338" y="253016"/>
                  <a:pt x="260632" y="5091"/>
                  <a:pt x="612434" y="0"/>
                </a:cubicBezTo>
                <a:cubicBezTo>
                  <a:pt x="845252" y="-36968"/>
                  <a:pt x="1036603" y="77711"/>
                  <a:pt x="1291287" y="0"/>
                </a:cubicBezTo>
                <a:cubicBezTo>
                  <a:pt x="1545971" y="-77711"/>
                  <a:pt x="1591155" y="25289"/>
                  <a:pt x="1845089" y="0"/>
                </a:cubicBezTo>
                <a:cubicBezTo>
                  <a:pt x="2099023" y="-25289"/>
                  <a:pt x="2190070" y="40993"/>
                  <a:pt x="2357206" y="0"/>
                </a:cubicBezTo>
                <a:cubicBezTo>
                  <a:pt x="2524342" y="-40993"/>
                  <a:pt x="2761456" y="25410"/>
                  <a:pt x="2994376" y="0"/>
                </a:cubicBezTo>
                <a:cubicBezTo>
                  <a:pt x="3227296" y="-25410"/>
                  <a:pt x="3416762" y="43059"/>
                  <a:pt x="3548177" y="0"/>
                </a:cubicBezTo>
                <a:cubicBezTo>
                  <a:pt x="3679592" y="-43059"/>
                  <a:pt x="4052383" y="74617"/>
                  <a:pt x="4227031" y="0"/>
                </a:cubicBezTo>
                <a:cubicBezTo>
                  <a:pt x="4401679" y="-74617"/>
                  <a:pt x="4566511" y="35805"/>
                  <a:pt x="4780832" y="0"/>
                </a:cubicBezTo>
                <a:cubicBezTo>
                  <a:pt x="5096225" y="37792"/>
                  <a:pt x="5365553" y="242053"/>
                  <a:pt x="5393266" y="612434"/>
                </a:cubicBezTo>
                <a:cubicBezTo>
                  <a:pt x="5412775" y="794186"/>
                  <a:pt x="5370855" y="869046"/>
                  <a:pt x="5393266" y="1053374"/>
                </a:cubicBezTo>
                <a:cubicBezTo>
                  <a:pt x="5415677" y="1237702"/>
                  <a:pt x="5378036" y="1307543"/>
                  <a:pt x="5393266" y="1543307"/>
                </a:cubicBezTo>
                <a:cubicBezTo>
                  <a:pt x="5408496" y="1779071"/>
                  <a:pt x="5377181" y="1902971"/>
                  <a:pt x="5393266" y="2008743"/>
                </a:cubicBezTo>
                <a:cubicBezTo>
                  <a:pt x="5409351" y="2114515"/>
                  <a:pt x="5349403" y="2297578"/>
                  <a:pt x="5393266" y="2547669"/>
                </a:cubicBezTo>
                <a:cubicBezTo>
                  <a:pt x="5437129" y="2797760"/>
                  <a:pt x="5392332" y="2877533"/>
                  <a:pt x="5393266" y="3062099"/>
                </a:cubicBezTo>
                <a:cubicBezTo>
                  <a:pt x="5385319" y="3401642"/>
                  <a:pt x="5051426" y="3627860"/>
                  <a:pt x="4780832" y="3674533"/>
                </a:cubicBezTo>
                <a:cubicBezTo>
                  <a:pt x="4505634" y="3735881"/>
                  <a:pt x="4380891" y="3608627"/>
                  <a:pt x="4143663" y="3674533"/>
                </a:cubicBezTo>
                <a:cubicBezTo>
                  <a:pt x="3906435" y="3740439"/>
                  <a:pt x="3806933" y="3627718"/>
                  <a:pt x="3548177" y="3674533"/>
                </a:cubicBezTo>
                <a:cubicBezTo>
                  <a:pt x="3289421" y="3721348"/>
                  <a:pt x="3216333" y="3647484"/>
                  <a:pt x="3077744" y="3674533"/>
                </a:cubicBezTo>
                <a:cubicBezTo>
                  <a:pt x="2939155" y="3701582"/>
                  <a:pt x="2802652" y="3620681"/>
                  <a:pt x="2565626" y="3674533"/>
                </a:cubicBezTo>
                <a:cubicBezTo>
                  <a:pt x="2328600" y="3728385"/>
                  <a:pt x="2087988" y="3598994"/>
                  <a:pt x="1886773" y="3674533"/>
                </a:cubicBezTo>
                <a:cubicBezTo>
                  <a:pt x="1685558" y="3750072"/>
                  <a:pt x="1466640" y="3625980"/>
                  <a:pt x="1291287" y="3674533"/>
                </a:cubicBezTo>
                <a:cubicBezTo>
                  <a:pt x="1115934" y="3723086"/>
                  <a:pt x="803260" y="3594064"/>
                  <a:pt x="612434" y="3674533"/>
                </a:cubicBezTo>
                <a:cubicBezTo>
                  <a:pt x="270554" y="3576318"/>
                  <a:pt x="74667" y="3415907"/>
                  <a:pt x="0" y="3062099"/>
                </a:cubicBezTo>
                <a:cubicBezTo>
                  <a:pt x="-47332" y="2931583"/>
                  <a:pt x="5874" y="2707612"/>
                  <a:pt x="0" y="2572166"/>
                </a:cubicBezTo>
                <a:cubicBezTo>
                  <a:pt x="-5874" y="2436720"/>
                  <a:pt x="33065" y="2292091"/>
                  <a:pt x="0" y="2082233"/>
                </a:cubicBezTo>
                <a:cubicBezTo>
                  <a:pt x="-33065" y="1872375"/>
                  <a:pt x="22407" y="1819201"/>
                  <a:pt x="0" y="1641293"/>
                </a:cubicBezTo>
                <a:cubicBezTo>
                  <a:pt x="-22407" y="1463385"/>
                  <a:pt x="31423" y="1258338"/>
                  <a:pt x="0" y="1126864"/>
                </a:cubicBezTo>
                <a:cubicBezTo>
                  <a:pt x="-31423" y="995390"/>
                  <a:pt x="56704" y="826383"/>
                  <a:pt x="0" y="612434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F8E714-E966-CBAF-3C5F-D7435A627C07}"/>
              </a:ext>
            </a:extLst>
          </p:cNvPr>
          <p:cNvGrpSpPr/>
          <p:nvPr/>
        </p:nvGrpSpPr>
        <p:grpSpPr>
          <a:xfrm>
            <a:off x="359639" y="414866"/>
            <a:ext cx="1239520" cy="1127760"/>
            <a:chOff x="359639" y="414866"/>
            <a:chExt cx="1239520" cy="112776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E0C7929C-6D7D-BAB2-0AEA-676A2904B7A4}"/>
                </a:ext>
              </a:extLst>
            </p:cNvPr>
            <p:cNvSpPr/>
            <p:nvPr/>
          </p:nvSpPr>
          <p:spPr>
            <a:xfrm>
              <a:off x="359639" y="414866"/>
              <a:ext cx="1239520" cy="1127760"/>
            </a:xfrm>
            <a:custGeom>
              <a:avLst/>
              <a:gdLst>
                <a:gd name="connsiteX0" fmla="*/ 0 w 1239520"/>
                <a:gd name="connsiteY0" fmla="*/ 187964 h 1127760"/>
                <a:gd name="connsiteX1" fmla="*/ 187964 w 1239520"/>
                <a:gd name="connsiteY1" fmla="*/ 0 h 1127760"/>
                <a:gd name="connsiteX2" fmla="*/ 628396 w 1239520"/>
                <a:gd name="connsiteY2" fmla="*/ 0 h 1127760"/>
                <a:gd name="connsiteX3" fmla="*/ 1051556 w 1239520"/>
                <a:gd name="connsiteY3" fmla="*/ 0 h 1127760"/>
                <a:gd name="connsiteX4" fmla="*/ 1239520 w 1239520"/>
                <a:gd name="connsiteY4" fmla="*/ 187964 h 1127760"/>
                <a:gd name="connsiteX5" fmla="*/ 1239520 w 1239520"/>
                <a:gd name="connsiteY5" fmla="*/ 571398 h 1127760"/>
                <a:gd name="connsiteX6" fmla="*/ 1239520 w 1239520"/>
                <a:gd name="connsiteY6" fmla="*/ 939796 h 1127760"/>
                <a:gd name="connsiteX7" fmla="*/ 1051556 w 1239520"/>
                <a:gd name="connsiteY7" fmla="*/ 1127760 h 1127760"/>
                <a:gd name="connsiteX8" fmla="*/ 602488 w 1239520"/>
                <a:gd name="connsiteY8" fmla="*/ 1127760 h 1127760"/>
                <a:gd name="connsiteX9" fmla="*/ 187964 w 1239520"/>
                <a:gd name="connsiteY9" fmla="*/ 1127760 h 1127760"/>
                <a:gd name="connsiteX10" fmla="*/ 0 w 1239520"/>
                <a:gd name="connsiteY10" fmla="*/ 939796 h 1127760"/>
                <a:gd name="connsiteX11" fmla="*/ 0 w 1239520"/>
                <a:gd name="connsiteY11" fmla="*/ 548843 h 1127760"/>
                <a:gd name="connsiteX12" fmla="*/ 0 w 1239520"/>
                <a:gd name="connsiteY12" fmla="*/ 187964 h 112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9520" h="1127760" fill="none" extrusionOk="0">
                  <a:moveTo>
                    <a:pt x="0" y="187964"/>
                  </a:moveTo>
                  <a:cubicBezTo>
                    <a:pt x="-11428" y="100203"/>
                    <a:pt x="106045" y="7933"/>
                    <a:pt x="187964" y="0"/>
                  </a:cubicBezTo>
                  <a:cubicBezTo>
                    <a:pt x="346922" y="-15377"/>
                    <a:pt x="439554" y="5845"/>
                    <a:pt x="628396" y="0"/>
                  </a:cubicBezTo>
                  <a:cubicBezTo>
                    <a:pt x="817238" y="-5845"/>
                    <a:pt x="898564" y="16194"/>
                    <a:pt x="1051556" y="0"/>
                  </a:cubicBezTo>
                  <a:cubicBezTo>
                    <a:pt x="1165523" y="-5647"/>
                    <a:pt x="1241032" y="103265"/>
                    <a:pt x="1239520" y="187964"/>
                  </a:cubicBezTo>
                  <a:cubicBezTo>
                    <a:pt x="1268641" y="278680"/>
                    <a:pt x="1217524" y="386153"/>
                    <a:pt x="1239520" y="571398"/>
                  </a:cubicBezTo>
                  <a:cubicBezTo>
                    <a:pt x="1261516" y="756643"/>
                    <a:pt x="1228586" y="862764"/>
                    <a:pt x="1239520" y="939796"/>
                  </a:cubicBezTo>
                  <a:cubicBezTo>
                    <a:pt x="1228174" y="1048863"/>
                    <a:pt x="1136092" y="1149800"/>
                    <a:pt x="1051556" y="1127760"/>
                  </a:cubicBezTo>
                  <a:cubicBezTo>
                    <a:pt x="836806" y="1175253"/>
                    <a:pt x="730788" y="1104039"/>
                    <a:pt x="602488" y="1127760"/>
                  </a:cubicBezTo>
                  <a:cubicBezTo>
                    <a:pt x="474188" y="1151481"/>
                    <a:pt x="326989" y="1087447"/>
                    <a:pt x="187964" y="1127760"/>
                  </a:cubicBezTo>
                  <a:cubicBezTo>
                    <a:pt x="69251" y="1102299"/>
                    <a:pt x="18428" y="1060027"/>
                    <a:pt x="0" y="939796"/>
                  </a:cubicBezTo>
                  <a:cubicBezTo>
                    <a:pt x="-13361" y="800366"/>
                    <a:pt x="30339" y="633373"/>
                    <a:pt x="0" y="548843"/>
                  </a:cubicBezTo>
                  <a:cubicBezTo>
                    <a:pt x="-30339" y="464313"/>
                    <a:pt x="33111" y="337843"/>
                    <a:pt x="0" y="187964"/>
                  </a:cubicBezTo>
                  <a:close/>
                </a:path>
                <a:path w="1239520" h="1127760" stroke="0" extrusionOk="0">
                  <a:moveTo>
                    <a:pt x="0" y="187964"/>
                  </a:moveTo>
                  <a:cubicBezTo>
                    <a:pt x="-18484" y="99502"/>
                    <a:pt x="88132" y="-20301"/>
                    <a:pt x="187964" y="0"/>
                  </a:cubicBezTo>
                  <a:cubicBezTo>
                    <a:pt x="380911" y="-49993"/>
                    <a:pt x="417389" y="39902"/>
                    <a:pt x="611124" y="0"/>
                  </a:cubicBezTo>
                  <a:cubicBezTo>
                    <a:pt x="804859" y="-39902"/>
                    <a:pt x="876697" y="39606"/>
                    <a:pt x="1051556" y="0"/>
                  </a:cubicBezTo>
                  <a:cubicBezTo>
                    <a:pt x="1126384" y="8499"/>
                    <a:pt x="1211068" y="82298"/>
                    <a:pt x="1239520" y="187964"/>
                  </a:cubicBezTo>
                  <a:cubicBezTo>
                    <a:pt x="1250598" y="369535"/>
                    <a:pt x="1198440" y="426656"/>
                    <a:pt x="1239520" y="571398"/>
                  </a:cubicBezTo>
                  <a:cubicBezTo>
                    <a:pt x="1280600" y="716140"/>
                    <a:pt x="1204626" y="779550"/>
                    <a:pt x="1239520" y="939796"/>
                  </a:cubicBezTo>
                  <a:cubicBezTo>
                    <a:pt x="1250141" y="1059301"/>
                    <a:pt x="1157294" y="1122175"/>
                    <a:pt x="1051556" y="1127760"/>
                  </a:cubicBezTo>
                  <a:cubicBezTo>
                    <a:pt x="899502" y="1137252"/>
                    <a:pt x="710062" y="1101094"/>
                    <a:pt x="619760" y="1127760"/>
                  </a:cubicBezTo>
                  <a:cubicBezTo>
                    <a:pt x="529458" y="1154426"/>
                    <a:pt x="396823" y="1097104"/>
                    <a:pt x="187964" y="1127760"/>
                  </a:cubicBezTo>
                  <a:cubicBezTo>
                    <a:pt x="93165" y="1115195"/>
                    <a:pt x="5221" y="1045695"/>
                    <a:pt x="0" y="939796"/>
                  </a:cubicBezTo>
                  <a:cubicBezTo>
                    <a:pt x="-12762" y="846876"/>
                    <a:pt x="11028" y="673897"/>
                    <a:pt x="0" y="586435"/>
                  </a:cubicBezTo>
                  <a:cubicBezTo>
                    <a:pt x="-11028" y="498973"/>
                    <a:pt x="25563" y="374750"/>
                    <a:pt x="0" y="187964"/>
                  </a:cubicBezTo>
                  <a:close/>
                </a:path>
              </a:pathLst>
            </a:custGeom>
            <a:ln w="76200">
              <a:extLst>
                <a:ext uri="{C807C97D-BFC1-408E-A445-0C87EB9F89A2}">
                  <ask:lineSketchStyleProps xmlns:ask="http://schemas.microsoft.com/office/drawing/2018/sketchyshapes" sd="252321977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872EAF-FF7B-92C0-92EF-F69FB7392D9F}"/>
                </a:ext>
              </a:extLst>
            </p:cNvPr>
            <p:cNvSpPr txBox="1"/>
            <p:nvPr/>
          </p:nvSpPr>
          <p:spPr>
            <a:xfrm>
              <a:off x="528320" y="424747"/>
              <a:ext cx="7416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Я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07148A8-7AD8-64F3-D181-F4A615FFF5AE}"/>
              </a:ext>
            </a:extLst>
          </p:cNvPr>
          <p:cNvGrpSpPr/>
          <p:nvPr/>
        </p:nvGrpSpPr>
        <p:grpSpPr>
          <a:xfrm>
            <a:off x="1837876" y="365631"/>
            <a:ext cx="1454762" cy="1231499"/>
            <a:chOff x="2062049" y="362996"/>
            <a:chExt cx="1454762" cy="123149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DB31259-C39D-F485-C763-66659019E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2049" y="362996"/>
              <a:ext cx="1341236" cy="12314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DEC9B5-D7DE-FCF7-022A-048D1FF64CB2}"/>
                </a:ext>
              </a:extLst>
            </p:cNvPr>
            <p:cNvSpPr txBox="1"/>
            <p:nvPr/>
          </p:nvSpPr>
          <p:spPr>
            <a:xfrm>
              <a:off x="2175575" y="550752"/>
              <a:ext cx="13412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ТИ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848E5F-B67D-7A5C-BCC0-C9B989DD5941}"/>
              </a:ext>
            </a:extLst>
          </p:cNvPr>
          <p:cNvGrpSpPr/>
          <p:nvPr/>
        </p:nvGrpSpPr>
        <p:grpSpPr>
          <a:xfrm>
            <a:off x="3417829" y="372147"/>
            <a:ext cx="1517878" cy="1231499"/>
            <a:chOff x="3866175" y="414866"/>
            <a:chExt cx="1517878" cy="123149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AEA4252-D322-8727-47F3-2AB07BF9A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6175" y="414866"/>
              <a:ext cx="1341236" cy="12314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A7F523-2158-54A3-812A-274810D02FC8}"/>
                </a:ext>
              </a:extLst>
            </p:cNvPr>
            <p:cNvSpPr txBox="1"/>
            <p:nvPr/>
          </p:nvSpPr>
          <p:spPr>
            <a:xfrm>
              <a:off x="3931918" y="587349"/>
              <a:ext cx="14521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МИ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3016EA-164B-92D7-6F37-54AD35D84DB9}"/>
              </a:ext>
            </a:extLst>
          </p:cNvPr>
          <p:cNvGrpSpPr/>
          <p:nvPr/>
        </p:nvGrpSpPr>
        <p:grpSpPr>
          <a:xfrm>
            <a:off x="5008469" y="367690"/>
            <a:ext cx="1542106" cy="1231499"/>
            <a:chOff x="5670301" y="451663"/>
            <a:chExt cx="1542106" cy="123149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8698B14-3C9D-6745-5FE5-A6A0AE58E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0301" y="451663"/>
              <a:ext cx="1341236" cy="12314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FDC837-CF61-8819-D04D-857DCA19F876}"/>
                </a:ext>
              </a:extLst>
            </p:cNvPr>
            <p:cNvSpPr txBox="1"/>
            <p:nvPr/>
          </p:nvSpPr>
          <p:spPr>
            <a:xfrm>
              <a:off x="5754466" y="587349"/>
              <a:ext cx="1457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ВИ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842B9C-E5BF-3635-711B-A7683DA63D07}"/>
              </a:ext>
            </a:extLst>
          </p:cNvPr>
          <p:cNvGrpSpPr/>
          <p:nvPr/>
        </p:nvGrpSpPr>
        <p:grpSpPr>
          <a:xfrm>
            <a:off x="6599109" y="365631"/>
            <a:ext cx="1906744" cy="1946347"/>
            <a:chOff x="7454225" y="414866"/>
            <a:chExt cx="1397679" cy="194634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CE8F098-BC3C-C246-8480-DBBED4E2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414866"/>
              <a:ext cx="1341236" cy="12314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F71C75-A0A7-3A48-04F8-B11F9770EC85}"/>
                </a:ext>
              </a:extLst>
            </p:cNvPr>
            <p:cNvSpPr txBox="1"/>
            <p:nvPr/>
          </p:nvSpPr>
          <p:spPr>
            <a:xfrm>
              <a:off x="7622544" y="606887"/>
              <a:ext cx="122936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ВІН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E287990-3F52-30E4-A2AA-F4D20380817E}"/>
              </a:ext>
            </a:extLst>
          </p:cNvPr>
          <p:cNvGrpSpPr/>
          <p:nvPr/>
        </p:nvGrpSpPr>
        <p:grpSpPr>
          <a:xfrm>
            <a:off x="6948823" y="2380565"/>
            <a:ext cx="2263850" cy="1682850"/>
            <a:chOff x="7454224" y="2023947"/>
            <a:chExt cx="1736950" cy="168285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5D083DD-648D-BACA-9A93-05A638C13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4" y="2023947"/>
              <a:ext cx="1612341" cy="130558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78EF6F-9476-B8E8-A093-2977EFFFB175}"/>
                </a:ext>
              </a:extLst>
            </p:cNvPr>
            <p:cNvSpPr txBox="1"/>
            <p:nvPr/>
          </p:nvSpPr>
          <p:spPr>
            <a:xfrm>
              <a:off x="7545254" y="2260247"/>
              <a:ext cx="164592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ВОНА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CA5662C-EE07-85E3-1474-3C33AB4478C4}"/>
              </a:ext>
            </a:extLst>
          </p:cNvPr>
          <p:cNvGrpSpPr/>
          <p:nvPr/>
        </p:nvGrpSpPr>
        <p:grpSpPr>
          <a:xfrm>
            <a:off x="6973650" y="4101113"/>
            <a:ext cx="2533046" cy="1231499"/>
            <a:chOff x="7454225" y="3917297"/>
            <a:chExt cx="1710691" cy="123149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829A2F9-90FB-4AE1-1E3C-887A06CA7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3917297"/>
              <a:ext cx="1341236" cy="123149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6A70F2E-49FF-29BA-0B4D-BAA5B033EE2D}"/>
                </a:ext>
              </a:extLst>
            </p:cNvPr>
            <p:cNvSpPr txBox="1"/>
            <p:nvPr/>
          </p:nvSpPr>
          <p:spPr>
            <a:xfrm>
              <a:off x="7518996" y="4148325"/>
              <a:ext cx="16459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ВОНИ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17C2760-68BA-7D4E-B065-50B4132871EC}"/>
              </a:ext>
            </a:extLst>
          </p:cNvPr>
          <p:cNvGrpSpPr/>
          <p:nvPr/>
        </p:nvGrpSpPr>
        <p:grpSpPr>
          <a:xfrm>
            <a:off x="2753002" y="2242583"/>
            <a:ext cx="2323399" cy="3473121"/>
            <a:chOff x="2924177" y="3331307"/>
            <a:chExt cx="1430010" cy="1910291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999A5FF2-A4C3-5D9D-3763-381E05BE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4177" y="3963679"/>
              <a:ext cx="1430010" cy="1277919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E577010-274A-51E6-9EEF-8191BA1A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3555" y1="89746" x2="43555" y2="89746"/>
                          <a14:foregroundMark x1="55078" y1="89746" x2="55078" y2="89746"/>
                          <a14:foregroundMark x1="37598" y1="10840" x2="63770" y2="12500"/>
                          <a14:backgroundMark x1="26074" y1="84375" x2="30664" y2="91406"/>
                          <a14:backgroundMark x1="33008" y1="78613" x2="33008" y2="78613"/>
                          <a14:backgroundMark x1="35254" y1="82715" x2="35254" y2="827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59660" y="3331307"/>
              <a:ext cx="1165721" cy="116572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7129615-6339-817E-F52E-3FFFE4358185}"/>
              </a:ext>
            </a:extLst>
          </p:cNvPr>
          <p:cNvGrpSpPr/>
          <p:nvPr/>
        </p:nvGrpSpPr>
        <p:grpSpPr>
          <a:xfrm>
            <a:off x="1867333" y="2073254"/>
            <a:ext cx="3742901" cy="3714449"/>
            <a:chOff x="2278174" y="2153281"/>
            <a:chExt cx="3666504" cy="3740915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9CD93A8-9F42-ABBD-DB6A-19B476B1E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78174" y="2153281"/>
              <a:ext cx="3638634" cy="3740915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9C2BDA6-B586-5471-F184-481C779CD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83" b="11983"/>
            <a:stretch/>
          </p:blipFill>
          <p:spPr>
            <a:xfrm rot="2101432">
              <a:off x="4592323" y="2734350"/>
              <a:ext cx="1352355" cy="1057142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2E84E64-15C1-78BD-9647-2079E420D3AB}"/>
              </a:ext>
            </a:extLst>
          </p:cNvPr>
          <p:cNvGrpSpPr/>
          <p:nvPr/>
        </p:nvGrpSpPr>
        <p:grpSpPr>
          <a:xfrm>
            <a:off x="943091" y="2105646"/>
            <a:ext cx="5983726" cy="4406037"/>
            <a:chOff x="1393812" y="3104764"/>
            <a:chExt cx="4542787" cy="3493539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5328E49-2D38-A259-12CB-EE6306C5C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68"/>
            <a:stretch>
              <a:fillRect/>
            </a:stretch>
          </p:blipFill>
          <p:spPr>
            <a:xfrm flipH="1">
              <a:off x="1793224" y="3104764"/>
              <a:ext cx="4143375" cy="3493539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DE9E46D-357D-4EE3-23BD-F79EB10A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3812" y="3264862"/>
              <a:ext cx="2503142" cy="2614280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6E3B97B-0F15-BE62-73D2-F05AE9AED7FB}"/>
              </a:ext>
            </a:extLst>
          </p:cNvPr>
          <p:cNvGrpSpPr/>
          <p:nvPr/>
        </p:nvGrpSpPr>
        <p:grpSpPr>
          <a:xfrm>
            <a:off x="1228986" y="2368581"/>
            <a:ext cx="4536674" cy="3473192"/>
            <a:chOff x="1801855" y="2661810"/>
            <a:chExt cx="3996658" cy="3135260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DCA3149-1189-EF86-E9CF-6E794E34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1855" y="2661810"/>
              <a:ext cx="3023888" cy="3098497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BEAC7E7-1B9E-E430-0205-C5D7C8661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136811" y="4094369"/>
              <a:ext cx="1661702" cy="1702701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6DEF7910-090B-A3F3-F0C4-54DAF0290CF1}"/>
              </a:ext>
            </a:extLst>
          </p:cNvPr>
          <p:cNvGrpSpPr/>
          <p:nvPr/>
        </p:nvGrpSpPr>
        <p:grpSpPr>
          <a:xfrm>
            <a:off x="837722" y="1839392"/>
            <a:ext cx="6009420" cy="4132019"/>
            <a:chOff x="886335" y="1769613"/>
            <a:chExt cx="6009420" cy="4132019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E2661E8-ACE2-4A58-CE7A-643F86884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736" y="1769613"/>
              <a:ext cx="4132019" cy="4132019"/>
            </a:xfrm>
            <a:prstGeom prst="rect">
              <a:avLst/>
            </a:prstGeom>
          </p:spPr>
        </p:pic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31E73A1B-27FE-BFA7-D0A9-F9C6AC2A793B}"/>
                </a:ext>
              </a:extLst>
            </p:cNvPr>
            <p:cNvGrpSpPr/>
            <p:nvPr/>
          </p:nvGrpSpPr>
          <p:grpSpPr>
            <a:xfrm>
              <a:off x="886335" y="2294942"/>
              <a:ext cx="5321536" cy="3448395"/>
              <a:chOff x="118987" y="2719863"/>
              <a:chExt cx="5133021" cy="3121084"/>
            </a:xfrm>
          </p:grpSpPr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26FB878E-2104-7128-A8D8-FF2BED8A7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118987" y="2719863"/>
                <a:ext cx="3263802" cy="3121084"/>
              </a:xfrm>
              <a:prstGeom prst="rect">
                <a:avLst/>
              </a:prstGeom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1534B85B-D713-1BFF-58EA-53462656E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43" b="4843"/>
              <a:stretch/>
            </p:blipFill>
            <p:spPr>
              <a:xfrm rot="275782" flipH="1">
                <a:off x="2637860" y="3105952"/>
                <a:ext cx="2614148" cy="2215304"/>
              </a:xfrm>
              <a:prstGeom prst="rect">
                <a:avLst/>
              </a:prstGeom>
            </p:spPr>
          </p:pic>
        </p:grp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FF334260-A854-AC99-06D9-08D3F7EE848C}"/>
              </a:ext>
            </a:extLst>
          </p:cNvPr>
          <p:cNvGrpSpPr/>
          <p:nvPr/>
        </p:nvGrpSpPr>
        <p:grpSpPr>
          <a:xfrm>
            <a:off x="1865596" y="2494044"/>
            <a:ext cx="3405362" cy="3310754"/>
            <a:chOff x="1808331" y="2261848"/>
            <a:chExt cx="2844178" cy="284011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BD3EDD9A-4439-30C0-1992-6E618D46E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941" l="4980" r="89941">
                          <a14:foregroundMark x1="39551" y1="42188" x2="39551" y2="42188"/>
                          <a14:foregroundMark x1="43848" y1="27734" x2="43848" y2="27734"/>
                          <a14:foregroundMark x1="23145" y1="28711" x2="23145" y2="28711"/>
                          <a14:foregroundMark x1="18457" y1="40918" x2="18457" y2="40918"/>
                          <a14:foregroundMark x1="12598" y1="54395" x2="12598" y2="54395"/>
                          <a14:foregroundMark x1="29688" y1="58398" x2="29688" y2="58398"/>
                          <a14:foregroundMark x1="47461" y1="64355" x2="47461" y2="64355"/>
                          <a14:foregroundMark x1="52148" y1="53125" x2="52148" y2="53125"/>
                          <a14:foregroundMark x1="4980" y1="59375" x2="4980" y2="59375"/>
                          <a14:foregroundMark x1="13574" y1="71875" x2="13574" y2="71875"/>
                          <a14:foregroundMark x1="48828" y1="82129" x2="48828" y2="82129"/>
                          <a14:foregroundMark x1="64648" y1="67285" x2="64648" y2="67285"/>
                          <a14:foregroundMark x1="82422" y1="41602" x2="82422" y2="41602"/>
                          <a14:foregroundMark x1="67285" y1="22754" x2="67285" y2="22754"/>
                          <a14:foregroundMark x1="82129" y1="24805" x2="82129" y2="24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05872" y="3718826"/>
              <a:ext cx="1346637" cy="1383141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24BDD87C-FF04-E85F-C73F-CB1EBA0E3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8331" y="2261848"/>
              <a:ext cx="2308673" cy="2308673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40B1C59-49D5-41FB-E0C4-1379495400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" y="5670051"/>
            <a:ext cx="1289094" cy="1186673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AA1B72C-68CE-8DDD-6FC6-31BBD856BEFB}"/>
              </a:ext>
            </a:extLst>
          </p:cNvPr>
          <p:cNvGrpSpPr/>
          <p:nvPr/>
        </p:nvGrpSpPr>
        <p:grpSpPr>
          <a:xfrm>
            <a:off x="1974471" y="2009816"/>
            <a:ext cx="3658284" cy="3871727"/>
            <a:chOff x="482901" y="1711679"/>
            <a:chExt cx="4454776" cy="445477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FAE5B6A-4C78-93DA-A8CC-3042A7BC7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>
                          <a14:backgroundMark x1="20898" y1="76953" x2="31250" y2="87695"/>
                          <a14:backgroundMark x1="76953" y1="78809" x2="66797" y2="91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541182">
              <a:off x="1923487" y="2809637"/>
              <a:ext cx="2607029" cy="2607029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ACEEFA7-F0CA-0C8F-3B48-CE7676290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2901" y="1711679"/>
              <a:ext cx="4454776" cy="4454776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47B6BC3-945A-3C42-018B-358B2D31B90E}"/>
              </a:ext>
            </a:extLst>
          </p:cNvPr>
          <p:cNvGrpSpPr/>
          <p:nvPr/>
        </p:nvGrpSpPr>
        <p:grpSpPr>
          <a:xfrm>
            <a:off x="1906111" y="2491170"/>
            <a:ext cx="4649379" cy="3323034"/>
            <a:chOff x="6240594" y="3291281"/>
            <a:chExt cx="3789662" cy="261872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FBF40A7-D2C1-B5C9-E35C-D1046D0DF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529245" y="3446960"/>
              <a:ext cx="2501011" cy="246304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8953F14-7018-5415-E9D8-050E249E7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34" b="18934"/>
            <a:stretch/>
          </p:blipFill>
          <p:spPr>
            <a:xfrm rot="20309933">
              <a:off x="6240594" y="3291281"/>
              <a:ext cx="1908956" cy="1099364"/>
            </a:xfrm>
            <a:prstGeom prst="rect">
              <a:avLst/>
            </a:prstGeom>
          </p:spPr>
        </p:pic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ABF33D5-FF5D-103C-A79D-9756E474F5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46" y="1562392"/>
            <a:ext cx="4627555" cy="45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5C36BCE-410C-4E39-95EB-C413777C6170}"/>
</file>

<file path=customXml/itemProps2.xml><?xml version="1.0" encoding="utf-8"?>
<ds:datastoreItem xmlns:ds="http://schemas.openxmlformats.org/officeDocument/2006/customXml" ds:itemID="{A271885D-9C01-454E-8722-FA5EA578B074}"/>
</file>

<file path=customXml/itemProps3.xml><?xml version="1.0" encoding="utf-8"?>
<ds:datastoreItem xmlns:ds="http://schemas.openxmlformats.org/officeDocument/2006/customXml" ds:itemID="{6A0E880C-BAC6-4775-AC80-40A781872E9B}"/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7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8</cp:revision>
  <dcterms:created xsi:type="dcterms:W3CDTF">2025-11-16T15:09:33Z</dcterms:created>
  <dcterms:modified xsi:type="dcterms:W3CDTF">2025-11-18T17:54:45Z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