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484032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169542" y="2098029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2062049" y="362996"/>
            <a:ext cx="1454762" cy="1231499"/>
            <a:chOff x="2062049" y="362996"/>
            <a:chExt cx="1454762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175575" y="559439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ТИ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866175" y="414866"/>
            <a:ext cx="1500109" cy="1231499"/>
            <a:chOff x="3866175" y="414866"/>
            <a:chExt cx="1500109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914149" y="588026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670301" y="451663"/>
            <a:ext cx="1506341" cy="1231499"/>
            <a:chOff x="5670301" y="451663"/>
            <a:chExt cx="1506341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718701" y="588026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ВИ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7454221" y="451663"/>
            <a:ext cx="2176948" cy="1208203"/>
            <a:chOff x="7454225" y="414866"/>
            <a:chExt cx="1559815" cy="123149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622794" y="599333"/>
              <a:ext cx="1391246" cy="941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7462992" y="2359408"/>
            <a:ext cx="2259496" cy="1745791"/>
            <a:chOff x="7454224" y="2023947"/>
            <a:chExt cx="1749635" cy="174579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612341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57939" y="2323188"/>
              <a:ext cx="164592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7432225" y="4373481"/>
            <a:ext cx="2878292" cy="1231499"/>
            <a:chOff x="7454225" y="3917297"/>
            <a:chExt cx="1761347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341236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69652" y="417094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1381951" y="2664936"/>
            <a:ext cx="4843852" cy="2588980"/>
            <a:chOff x="1428971" y="2694220"/>
            <a:chExt cx="4843852" cy="258898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971" y="2694220"/>
              <a:ext cx="2588980" cy="258898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633" y="2850614"/>
              <a:ext cx="2276190" cy="2276190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7129615-6339-817E-F52E-3FFFE4358185}"/>
              </a:ext>
            </a:extLst>
          </p:cNvPr>
          <p:cNvGrpSpPr/>
          <p:nvPr/>
        </p:nvGrpSpPr>
        <p:grpSpPr>
          <a:xfrm>
            <a:off x="2194422" y="1852319"/>
            <a:ext cx="3317208" cy="4175047"/>
            <a:chOff x="2505812" y="1776470"/>
            <a:chExt cx="3249500" cy="4204793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9CD93A8-9F42-ABBD-DB6A-19B476B1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8779" y="4029984"/>
              <a:ext cx="2601706" cy="1951279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C2BDA6-B586-5471-F184-481C779CD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505812" y="1776470"/>
              <a:ext cx="3249500" cy="324950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1597503" y="1889116"/>
            <a:ext cx="4804720" cy="4319301"/>
            <a:chOff x="1495693" y="2073139"/>
            <a:chExt cx="4804720" cy="4319301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1112" y="2073139"/>
              <a:ext cx="4319301" cy="431930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95693" y="4323479"/>
              <a:ext cx="1412171" cy="1613911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472161" y="2298754"/>
            <a:ext cx="3921789" cy="3432467"/>
            <a:chOff x="1754760" y="2507714"/>
            <a:chExt cx="3454964" cy="3098497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4760" y="2507714"/>
              <a:ext cx="3098497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1155" y="2867153"/>
              <a:ext cx="1788569" cy="1788569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8953F14-7018-5415-E9D8-050E249E7C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9706" y="2112915"/>
            <a:ext cx="3872416" cy="3747998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E73A1B-27FE-BFA7-D0A9-F9C6AC2A793B}"/>
              </a:ext>
            </a:extLst>
          </p:cNvPr>
          <p:cNvGrpSpPr/>
          <p:nvPr/>
        </p:nvGrpSpPr>
        <p:grpSpPr>
          <a:xfrm>
            <a:off x="1387585" y="2398806"/>
            <a:ext cx="4441002" cy="3263802"/>
            <a:chOff x="1341761" y="2378403"/>
            <a:chExt cx="4441002" cy="3263802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6FB878E-2104-7128-A8D8-FF2BED8A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1761" y="2378403"/>
              <a:ext cx="3263802" cy="32638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534B85B-D713-1BFF-58EA-53462656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733134" flipH="1">
              <a:off x="3411839" y="3127306"/>
              <a:ext cx="2370924" cy="2370924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1F91F2F-3EBC-084C-DD67-610C8BBDA33A}"/>
              </a:ext>
            </a:extLst>
          </p:cNvPr>
          <p:cNvGrpSpPr/>
          <p:nvPr/>
        </p:nvGrpSpPr>
        <p:grpSpPr>
          <a:xfrm>
            <a:off x="2293816" y="2276608"/>
            <a:ext cx="3414739" cy="3573756"/>
            <a:chOff x="2292277" y="2430327"/>
            <a:chExt cx="3117156" cy="3322942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ACEEFA7-F0CA-0C8F-3B48-CE7676290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2277" y="2430327"/>
              <a:ext cx="3117156" cy="3175085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DB175033-E8E2-C902-5209-DCDD5FEAE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53516" y="3828875"/>
              <a:ext cx="1889283" cy="192439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F334260-A854-AC99-06D9-08D3F7EE848C}"/>
              </a:ext>
            </a:extLst>
          </p:cNvPr>
          <p:cNvGrpSpPr/>
          <p:nvPr/>
        </p:nvGrpSpPr>
        <p:grpSpPr>
          <a:xfrm>
            <a:off x="1369811" y="2583799"/>
            <a:ext cx="4922351" cy="2898048"/>
            <a:chOff x="1541965" y="2759477"/>
            <a:chExt cx="4922351" cy="2898048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D3EDD9A-4439-30C0-1992-6E618D46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1965" y="2759477"/>
              <a:ext cx="4922351" cy="2812771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24BDD87C-FF04-E85F-C73F-CB1EBA0E3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8043" y="3348852"/>
              <a:ext cx="2308673" cy="230867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59" y="1586950"/>
            <a:ext cx="4627555" cy="4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21519C7-E2CB-4902-8F52-5E69A1AF0105}"/>
</file>

<file path=customXml/itemProps2.xml><?xml version="1.0" encoding="utf-8"?>
<ds:datastoreItem xmlns:ds="http://schemas.openxmlformats.org/officeDocument/2006/customXml" ds:itemID="{7535626B-084F-4C87-BD4A-59DD0C55E244}"/>
</file>

<file path=customXml/itemProps3.xml><?xml version="1.0" encoding="utf-8"?>
<ds:datastoreItem xmlns:ds="http://schemas.openxmlformats.org/officeDocument/2006/customXml" ds:itemID="{E3C2093D-08C4-4E0B-984D-0BABD83637FA}"/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9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2025-11-16T15:09:33Z</dcterms:created>
  <dcterms:modified xsi:type="dcterms:W3CDTF">2025-11-18T17:14:40Z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