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220553" y="2099257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45535" y="362997"/>
            <a:ext cx="1465903" cy="1231499"/>
            <a:chOff x="2062049" y="362996"/>
            <a:chExt cx="1465903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86716" y="544014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66175" y="414866"/>
            <a:ext cx="1493346" cy="1231499"/>
            <a:chOff x="3866175" y="414866"/>
            <a:chExt cx="1493346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907386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542228" cy="1231499"/>
            <a:chOff x="5670301" y="451663"/>
            <a:chExt cx="1542228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54588" y="585933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12" y="414866"/>
            <a:ext cx="1492478" cy="1231499"/>
            <a:chOff x="7454225" y="414866"/>
            <a:chExt cx="1346564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497950" y="605747"/>
              <a:ext cx="13028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ВІН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2020138" cy="1305582"/>
            <a:chOff x="7454224" y="2023947"/>
            <a:chExt cx="2020138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968950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05412" y="2305463"/>
              <a:ext cx="1968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0" y="4373481"/>
            <a:ext cx="2098019" cy="1231499"/>
            <a:chOff x="7454225" y="3917297"/>
            <a:chExt cx="1753813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710691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62118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371706" y="2601642"/>
            <a:ext cx="5045027" cy="2827431"/>
            <a:chOff x="1472110" y="2630787"/>
            <a:chExt cx="5045027" cy="2827431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2110" y="2630787"/>
              <a:ext cx="5045027" cy="282743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9292" y="2982218"/>
              <a:ext cx="2441966" cy="2441966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1457088" y="1542626"/>
            <a:ext cx="4764565" cy="4764565"/>
            <a:chOff x="1805879" y="1517083"/>
            <a:chExt cx="4667315" cy="479851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5879" y="1517083"/>
              <a:ext cx="4667315" cy="479851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31586" y="3529673"/>
              <a:ext cx="1352356" cy="139036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2247868" y="1999589"/>
            <a:ext cx="3680187" cy="3813303"/>
            <a:chOff x="2205373" y="3133485"/>
            <a:chExt cx="2793962" cy="3023561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373" y="3133485"/>
              <a:ext cx="2793962" cy="2793962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114423" y="4949798"/>
              <a:ext cx="1207248" cy="120724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220553" y="2159540"/>
            <a:ext cx="4405867" cy="3530888"/>
            <a:chOff x="1754760" y="2507714"/>
            <a:chExt cx="3881421" cy="318734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4760" y="2507714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531165" y="3268484"/>
              <a:ext cx="2105016" cy="242657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799879" y="1979125"/>
            <a:ext cx="3680186" cy="3848470"/>
            <a:chOff x="757085" y="2430115"/>
            <a:chExt cx="3263802" cy="3263802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085" y="2430115"/>
              <a:ext cx="3263802" cy="32638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57"/>
            <a:stretch>
              <a:fillRect/>
            </a:stretch>
          </p:blipFill>
          <p:spPr>
            <a:xfrm rot="20222862" flipH="1">
              <a:off x="2294588" y="3874486"/>
              <a:ext cx="1554293" cy="1317152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ACEEFA7-F0CA-0C8F-3B48-CE7676290A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354" y="2030994"/>
            <a:ext cx="3921244" cy="392124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47B6BC3-945A-3C42-018B-358B2D31B90E}"/>
              </a:ext>
            </a:extLst>
          </p:cNvPr>
          <p:cNvGrpSpPr/>
          <p:nvPr/>
        </p:nvGrpSpPr>
        <p:grpSpPr>
          <a:xfrm>
            <a:off x="2315828" y="2659508"/>
            <a:ext cx="3615305" cy="3577181"/>
            <a:chOff x="6160855" y="2549626"/>
            <a:chExt cx="3615305" cy="3577181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0855" y="2549626"/>
              <a:ext cx="3577181" cy="3577181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FBF40A7-D2C1-B5C9-E35C-D1046D0DF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561" y="2893581"/>
              <a:ext cx="2231599" cy="2231599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22" y="1513495"/>
            <a:ext cx="4627555" cy="4596539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27D9B29-0A2E-DF08-73E5-6D6C083E00D6}"/>
              </a:ext>
            </a:extLst>
          </p:cNvPr>
          <p:cNvGrpSpPr/>
          <p:nvPr/>
        </p:nvGrpSpPr>
        <p:grpSpPr>
          <a:xfrm>
            <a:off x="1596296" y="1805774"/>
            <a:ext cx="4098723" cy="4224174"/>
            <a:chOff x="1614190" y="1827383"/>
            <a:chExt cx="4098723" cy="4224174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F334260-A854-AC99-06D9-08D3F7EE848C}"/>
                </a:ext>
              </a:extLst>
            </p:cNvPr>
            <p:cNvGrpSpPr/>
            <p:nvPr/>
          </p:nvGrpSpPr>
          <p:grpSpPr>
            <a:xfrm>
              <a:off x="1614190" y="1827383"/>
              <a:ext cx="4056111" cy="4224174"/>
              <a:chOff x="2051197" y="2322206"/>
              <a:chExt cx="2247741" cy="2308673"/>
            </a:xfrm>
          </p:grpSpPr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24BDD87C-FF04-E85F-C73F-CB1EBA0E3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1197" y="2322206"/>
                <a:ext cx="2247741" cy="2308673"/>
              </a:xfrm>
              <a:prstGeom prst="rect">
                <a:avLst/>
              </a:prstGeom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BD3EDD9A-4439-30C0-1992-6E618D46E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05"/>
              <a:stretch>
                <a:fillRect/>
              </a:stretch>
            </p:blipFill>
            <p:spPr>
              <a:xfrm>
                <a:off x="3227356" y="3565155"/>
                <a:ext cx="850186" cy="764031"/>
              </a:xfrm>
              <a:prstGeom prst="rect">
                <a:avLst/>
              </a:prstGeom>
            </p:spPr>
          </p:pic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108D0D9-E64F-6D05-A884-FE190A9DB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30262" y="4144235"/>
              <a:ext cx="1536325" cy="139610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03BE9B6-0663-620B-FC99-07378677A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176588" y="4093251"/>
              <a:ext cx="1536325" cy="139610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B832447-9375-6F34-7619-330ACA5A3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27630" y="4237472"/>
              <a:ext cx="1536325" cy="1396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830A990-E004-4F1C-88A4-8B7C72CF53AF}"/>
</file>

<file path=customXml/itemProps2.xml><?xml version="1.0" encoding="utf-8"?>
<ds:datastoreItem xmlns:ds="http://schemas.openxmlformats.org/officeDocument/2006/customXml" ds:itemID="{652464B5-2CEB-489D-A2D2-5892F7720081}"/>
</file>

<file path=customXml/itemProps3.xml><?xml version="1.0" encoding="utf-8"?>
<ds:datastoreItem xmlns:ds="http://schemas.openxmlformats.org/officeDocument/2006/customXml" ds:itemID="{DA3E78CF-A8F0-492A-BA75-6FF22FB2869C}"/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2025-11-16T15:09:33Z</dcterms:created>
  <dcterms:modified xsi:type="dcterms:W3CDTF">2025-11-18T17:10:47Z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