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19" y="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3F898C-DC16-AB75-7490-1C25DBFDEB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4C271D9-DFB3-7DB2-0295-2C5928C166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522254-6EA8-7836-A3AC-F84954793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8C545-947A-4DC4-85EF-DFC47B83F23E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AC601B-4DDE-1755-6E73-43E9E46F6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D1E381-DC7B-2806-2FD8-311B7775C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9E85-3492-40BC-8C3C-3A1308A69D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812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1D2743-6C6F-9961-1541-5AA9A65FC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3046691-A635-DF5F-13C8-26052DD784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EC5065-0A01-7175-F402-C2866AD5C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8C545-947A-4DC4-85EF-DFC47B83F23E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43BED1-E555-C73C-2FDC-70211A5B1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7F1913-8CC4-E711-427C-668EDF765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9E85-3492-40BC-8C3C-3A1308A69D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485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66AD59F-EF66-3061-422A-2E14BA0F97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0D36544-7D93-55EE-0D97-C02033ABDD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E5626E-106B-AD8C-004C-5D878EC3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8C545-947A-4DC4-85EF-DFC47B83F23E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A2C2C0-DB43-09D9-5D89-E62610F67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B97A56-E040-C002-9162-7D67DC7B4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9E85-3492-40BC-8C3C-3A1308A69D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793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581CF8-0929-F561-9135-DD406FB9B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661CBA-3775-B62F-8BD9-9659C35AF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E00C4D-8A78-6DE4-EF43-CE9844F40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8C545-947A-4DC4-85EF-DFC47B83F23E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69B72A-E08F-2493-C213-105E608CD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35DE07-AFA8-BE37-E85D-123DF4145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9E85-3492-40BC-8C3C-3A1308A69D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211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D5C43A-D358-CD3A-FBEE-91750F647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2C3558C-0BAC-2DA9-51A3-6A8D59B7D0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61E9A2-6EFC-309A-6E68-5EAB6740B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8C545-947A-4DC4-85EF-DFC47B83F23E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3B8638-AD3A-BBD1-4EFF-1B7D4E0CE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3A0EA9-DC26-CD84-BB18-2D3152DFE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9E85-3492-40BC-8C3C-3A1308A69D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338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DB3F23-69F4-0C92-840B-02BB82C3B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629333-9AA9-C4A3-BC55-380682A8B2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F513C7A-C246-B1A4-3DBB-EF31451FEF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B56844-9162-63E8-8B1D-3B556639D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8C545-947A-4DC4-85EF-DFC47B83F23E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831752-28D7-815E-BBFB-612660DEB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3C24A6-566E-9EAA-8D95-3E803CAFB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9E85-3492-40BC-8C3C-3A1308A69D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775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D57E54-ADC3-B0F7-0482-937C022D9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FB74402-35A4-B366-A6C1-798A0E704D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A844D6D-913E-CB00-C3C6-FD278BB758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7CB2852-5A55-92F1-58D1-497F578369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0846458-A914-C0AD-EBAB-40A90E5BB2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1615CEE-14D2-C083-5CCE-272B1D1F4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8C545-947A-4DC4-85EF-DFC47B83F23E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EAE6901-C3E7-8FFB-F004-0E073BA6A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18744A2-4B78-5E2C-B6EE-E0D940012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9E85-3492-40BC-8C3C-3A1308A69D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865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B7D9A0-BAFB-D27C-C156-010F07523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6556E6B-0813-64D9-03F9-EBB4A9DC4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8C545-947A-4DC4-85EF-DFC47B83F23E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AC530E3-DF67-9221-9222-976F607D6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602426A-7440-E268-4573-DFF88C81C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9E85-3492-40BC-8C3C-3A1308A69D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358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88E2ED5-C592-E4B8-EBF1-A190D2CA4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8C545-947A-4DC4-85EF-DFC47B83F23E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CDC778F-8A3E-FA4B-AFC1-8E72DA715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E6C56D0-48A1-8973-4379-4B90D3349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9E85-3492-40BC-8C3C-3A1308A69D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512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B60288-D8AD-E685-2810-2165D245C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BAAFFF-D9D6-DD0D-AD72-888B2207F9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D81ECE5-04E2-6722-D724-BE9EC3E04F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DD52EB9-8961-B47E-1273-91B3A58E9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8C545-947A-4DC4-85EF-DFC47B83F23E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D2BB204-7823-78FF-DAF5-854D9F89A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9C3A5EE-3396-09C6-7B9E-CB7B96B1C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9E85-3492-40BC-8C3C-3A1308A69D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732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B20B06-5376-217F-8CFB-CACCF6E89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CE1C915-57B0-C477-3023-C0BC8EAE02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5ED2558-7089-875E-CD14-4B32611928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2171ABA-8724-DF78-CF3F-6F9CDD69B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8C545-947A-4DC4-85EF-DFC47B83F23E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A502100-3235-24E2-8FBE-508C8B0F5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D06F362-F9DC-04D1-A54B-00CE36767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9E85-3492-40BC-8C3C-3A1308A69D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994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C5401E-C323-B65D-1FA8-646E8CD52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3C3BB4-830C-90CB-6BBB-AD1A1ED364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9A93EE-0E02-DE2E-C410-064A28DBA7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8C545-947A-4DC4-85EF-DFC47B83F23E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94B950-A069-B720-BC94-293D228D2D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0D8346-366F-B453-B456-76EDB7D819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89E85-3492-40BC-8C3C-3A1308A69D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135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B355DD6-8B1E-076E-EE35-DDDB0C3B1C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8" y="-32728"/>
            <a:ext cx="12534183" cy="7024652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CE0F44A1-5314-9498-A4EF-D56E6C4BBA1C}"/>
              </a:ext>
            </a:extLst>
          </p:cNvPr>
          <p:cNvSpPr/>
          <p:nvPr/>
        </p:nvSpPr>
        <p:spPr>
          <a:xfrm>
            <a:off x="220133" y="169333"/>
            <a:ext cx="4343400" cy="476673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26259429-3A4E-F519-EFF0-A9D59CB49686}"/>
              </a:ext>
            </a:extLst>
          </p:cNvPr>
          <p:cNvSpPr/>
          <p:nvPr/>
        </p:nvSpPr>
        <p:spPr>
          <a:xfrm>
            <a:off x="4859866" y="380999"/>
            <a:ext cx="2345267" cy="97366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1130F29-CE70-A15E-B331-EA54CC8B74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8732" y="1543894"/>
            <a:ext cx="2359356" cy="98763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0819BAD-6311-1A39-FFB3-1E1F164A32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8732" y="2720761"/>
            <a:ext cx="2359356" cy="98763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1F368D4-B952-6F5E-D604-3843A1BF3D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9866" y="3897628"/>
            <a:ext cx="2359356" cy="987638"/>
          </a:xfrm>
          <a:prstGeom prst="rect">
            <a:avLst/>
          </a:prstGeom>
        </p:spPr>
      </p:pic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F250F47B-EBA8-3E24-9061-904EB6372D87}"/>
              </a:ext>
            </a:extLst>
          </p:cNvPr>
          <p:cNvSpPr/>
          <p:nvPr/>
        </p:nvSpPr>
        <p:spPr>
          <a:xfrm>
            <a:off x="1634826" y="5266354"/>
            <a:ext cx="5930515" cy="133764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B380BD2-5F8A-56E7-94E5-3A9042F263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933" y="3214580"/>
            <a:ext cx="3513667" cy="351366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B0EE991-F05B-2E16-307A-DB93FFFE2C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92" y="1049299"/>
            <a:ext cx="4330561" cy="433056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BC80239-6650-F4DE-0172-2B90F0E38B78}"/>
              </a:ext>
            </a:extLst>
          </p:cNvPr>
          <p:cNvSpPr txBox="1"/>
          <p:nvPr/>
        </p:nvSpPr>
        <p:spPr>
          <a:xfrm>
            <a:off x="2192866" y="5601401"/>
            <a:ext cx="5215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Птахи _______ на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гілці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E1E9F4D-4BA8-7962-1145-4C4B67E77EA7}"/>
              </a:ext>
            </a:extLst>
          </p:cNvPr>
          <p:cNvSpPr txBox="1"/>
          <p:nvPr/>
        </p:nvSpPr>
        <p:spPr>
          <a:xfrm>
            <a:off x="5196937" y="533026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сидить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9131381-F610-9871-70FB-5F71B516CDBB}"/>
              </a:ext>
            </a:extLst>
          </p:cNvPr>
          <p:cNvSpPr txBox="1"/>
          <p:nvPr/>
        </p:nvSpPr>
        <p:spPr>
          <a:xfrm>
            <a:off x="5247700" y="1689558"/>
            <a:ext cx="16316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сидять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F2A0690-0E16-C029-4391-65C141A4F9E7}"/>
              </a:ext>
            </a:extLst>
          </p:cNvPr>
          <p:cNvSpPr txBox="1"/>
          <p:nvPr/>
        </p:nvSpPr>
        <p:spPr>
          <a:xfrm>
            <a:off x="5264718" y="2922191"/>
            <a:ext cx="17102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сиджу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6E1B1E3-56A7-62DA-AF8C-4702E9D47A92}"/>
              </a:ext>
            </a:extLst>
          </p:cNvPr>
          <p:cNvSpPr txBox="1"/>
          <p:nvPr/>
        </p:nvSpPr>
        <p:spPr>
          <a:xfrm>
            <a:off x="5472310" y="4007684"/>
            <a:ext cx="1583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сяду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3F79D8F-98B9-4491-758A-5DEDEAAACE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254000"/>
            <a:ext cx="4673600" cy="4673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9067AAE-4D8D-F42C-0D84-2E8ABB8A8905}"/>
              </a:ext>
            </a:extLst>
          </p:cNvPr>
          <p:cNvSpPr txBox="1"/>
          <p:nvPr/>
        </p:nvSpPr>
        <p:spPr>
          <a:xfrm>
            <a:off x="1704739" y="5593777"/>
            <a:ext cx="6002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Сашко ________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подарунок</a:t>
            </a:r>
            <a:r>
              <a:rPr lang="ru-RU" dirty="0"/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A1AF2C-9343-0F75-CDEF-C5B031497C9B}"/>
              </a:ext>
            </a:extLst>
          </p:cNvPr>
          <p:cNvSpPr txBox="1"/>
          <p:nvPr/>
        </p:nvSpPr>
        <p:spPr>
          <a:xfrm>
            <a:off x="5362313" y="477503"/>
            <a:ext cx="1566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несла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7C848B-D803-6FE4-7757-84A4FF7DAB35}"/>
              </a:ext>
            </a:extLst>
          </p:cNvPr>
          <p:cNvSpPr txBox="1"/>
          <p:nvPr/>
        </p:nvSpPr>
        <p:spPr>
          <a:xfrm>
            <a:off x="5285130" y="1686359"/>
            <a:ext cx="165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несуть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3587BAA-CB8D-D25D-8DAA-B16062A28E0B}"/>
              </a:ext>
            </a:extLst>
          </p:cNvPr>
          <p:cNvSpPr txBox="1"/>
          <p:nvPr/>
        </p:nvSpPr>
        <p:spPr>
          <a:xfrm>
            <a:off x="5472310" y="2921793"/>
            <a:ext cx="13631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несе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D2514CD-4DAE-3398-DA68-3DFB47F7D44F}"/>
              </a:ext>
            </a:extLst>
          </p:cNvPr>
          <p:cNvSpPr txBox="1"/>
          <p:nvPr/>
        </p:nvSpPr>
        <p:spPr>
          <a:xfrm>
            <a:off x="5299142" y="4025641"/>
            <a:ext cx="1438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несем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9E6473CC-A674-08D8-45A2-32B8B74BBB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99" y="539115"/>
            <a:ext cx="4343400" cy="43434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C140D247-B0CD-B937-9CD7-572D5C921C09}"/>
              </a:ext>
            </a:extLst>
          </p:cNvPr>
          <p:cNvSpPr txBox="1"/>
          <p:nvPr/>
        </p:nvSpPr>
        <p:spPr>
          <a:xfrm>
            <a:off x="2380834" y="5584803"/>
            <a:ext cx="5215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Даша ________ книгу.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1230ECD-D96E-2DAF-3427-1874FB520D2E}"/>
              </a:ext>
            </a:extLst>
          </p:cNvPr>
          <p:cNvSpPr txBox="1"/>
          <p:nvPr/>
        </p:nvSpPr>
        <p:spPr>
          <a:xfrm>
            <a:off x="5415300" y="498801"/>
            <a:ext cx="15247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читає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727A38B-A713-1EBF-3D72-FA7B8FA9B17B}"/>
              </a:ext>
            </a:extLst>
          </p:cNvPr>
          <p:cNvSpPr txBox="1"/>
          <p:nvPr/>
        </p:nvSpPr>
        <p:spPr>
          <a:xfrm>
            <a:off x="5122704" y="1683119"/>
            <a:ext cx="20704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читають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466C38-0AD5-4961-8814-65C2DC79B5AB}"/>
              </a:ext>
            </a:extLst>
          </p:cNvPr>
          <p:cNvSpPr txBox="1"/>
          <p:nvPr/>
        </p:nvSpPr>
        <p:spPr>
          <a:xfrm>
            <a:off x="5194322" y="2921792"/>
            <a:ext cx="1743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читали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123F6D2-20D4-588C-0078-10D693C668EA}"/>
              </a:ext>
            </a:extLst>
          </p:cNvPr>
          <p:cNvSpPr txBox="1"/>
          <p:nvPr/>
        </p:nvSpPr>
        <p:spPr>
          <a:xfrm>
            <a:off x="5180793" y="4022290"/>
            <a:ext cx="20874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читати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0AADE798-68B7-3809-8133-BF65733A306A}"/>
              </a:ext>
            </a:extLst>
          </p:cNvPr>
          <p:cNvGrpSpPr/>
          <p:nvPr/>
        </p:nvGrpSpPr>
        <p:grpSpPr>
          <a:xfrm>
            <a:off x="-5994" y="455891"/>
            <a:ext cx="4876190" cy="5126594"/>
            <a:chOff x="11404" y="573217"/>
            <a:chExt cx="4876190" cy="5126594"/>
          </a:xfrm>
        </p:grpSpPr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9D9DF034-5E66-04A9-9F57-589BB5121A3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04" y="823621"/>
              <a:ext cx="4876190" cy="4876190"/>
            </a:xfrm>
            <a:prstGeom prst="rect">
              <a:avLst/>
            </a:prstGeom>
          </p:spPr>
        </p:pic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D70DABF3-710B-4328-16C2-29DF0401BBD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4346" y="573217"/>
              <a:ext cx="1281574" cy="1562895"/>
            </a:xfrm>
            <a:prstGeom prst="rect">
              <a:avLst/>
            </a:prstGeom>
          </p:spPr>
        </p:pic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F6AEB84F-9DE5-F3B5-B906-B8B1AD1A1485}"/>
              </a:ext>
            </a:extLst>
          </p:cNvPr>
          <p:cNvSpPr txBox="1"/>
          <p:nvPr/>
        </p:nvSpPr>
        <p:spPr>
          <a:xfrm>
            <a:off x="1942338" y="5620171"/>
            <a:ext cx="5527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Яблуко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________ на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столі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FD01E50-FE46-5F3A-4AA8-E22891C0C65F}"/>
              </a:ext>
            </a:extLst>
          </p:cNvPr>
          <p:cNvSpPr txBox="1"/>
          <p:nvPr/>
        </p:nvSpPr>
        <p:spPr>
          <a:xfrm>
            <a:off x="5334645" y="519630"/>
            <a:ext cx="1696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лежать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E815A53-0AC9-244A-5774-6E17FE80C3EA}"/>
              </a:ext>
            </a:extLst>
          </p:cNvPr>
          <p:cNvSpPr txBox="1"/>
          <p:nvPr/>
        </p:nvSpPr>
        <p:spPr>
          <a:xfrm>
            <a:off x="5183351" y="1661850"/>
            <a:ext cx="1732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лежали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7BC2DCA-CD48-5674-283B-144287D5AD34}"/>
              </a:ext>
            </a:extLst>
          </p:cNvPr>
          <p:cNvSpPr txBox="1"/>
          <p:nvPr/>
        </p:nvSpPr>
        <p:spPr>
          <a:xfrm>
            <a:off x="5180793" y="2870790"/>
            <a:ext cx="19716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лежати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670E342-05A4-6CC8-EC1F-BD0646029E47}"/>
              </a:ext>
            </a:extLst>
          </p:cNvPr>
          <p:cNvSpPr txBox="1"/>
          <p:nvPr/>
        </p:nvSpPr>
        <p:spPr>
          <a:xfrm>
            <a:off x="5206307" y="4025111"/>
            <a:ext cx="1835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лежить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B06F9564-F309-A9D5-865A-B65D0547CAF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49" b="16482"/>
          <a:stretch>
            <a:fillRect/>
          </a:stretch>
        </p:blipFill>
        <p:spPr>
          <a:xfrm>
            <a:off x="-683167" y="-288287"/>
            <a:ext cx="5189591" cy="5387461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76BFB19A-83E0-2396-A501-AB43428297AB}"/>
              </a:ext>
            </a:extLst>
          </p:cNvPr>
          <p:cNvSpPr txBox="1"/>
          <p:nvPr/>
        </p:nvSpPr>
        <p:spPr>
          <a:xfrm>
            <a:off x="2043289" y="5588842"/>
            <a:ext cx="5556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Ти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 ______ на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велосипеді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30BC005-7188-D65D-BA95-4DD0F04A0FC5}"/>
              </a:ext>
            </a:extLst>
          </p:cNvPr>
          <p:cNvSpPr txBox="1"/>
          <p:nvPr/>
        </p:nvSpPr>
        <p:spPr>
          <a:xfrm>
            <a:off x="5421060" y="535812"/>
            <a:ext cx="1566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їдешь</a:t>
            </a:r>
            <a:endParaRPr lang="ru-RU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EE722F8-D2C1-D0CA-ED13-16F0E657789B}"/>
              </a:ext>
            </a:extLst>
          </p:cNvPr>
          <p:cNvSpPr txBox="1"/>
          <p:nvPr/>
        </p:nvSpPr>
        <p:spPr>
          <a:xfrm>
            <a:off x="5619039" y="1692752"/>
            <a:ext cx="1610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їде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095FB20-CC7A-9BAE-9301-83EAE4E71C42}"/>
              </a:ext>
            </a:extLst>
          </p:cNvPr>
          <p:cNvSpPr txBox="1"/>
          <p:nvPr/>
        </p:nvSpPr>
        <p:spPr>
          <a:xfrm>
            <a:off x="5412357" y="2851558"/>
            <a:ext cx="1351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їдуть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817CB1B-0F1C-83AE-C39C-D2CB6B97B265}"/>
              </a:ext>
            </a:extLst>
          </p:cNvPr>
          <p:cNvSpPr txBox="1"/>
          <p:nvPr/>
        </p:nvSpPr>
        <p:spPr>
          <a:xfrm>
            <a:off x="5384427" y="4025111"/>
            <a:ext cx="1378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їхати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A4CD2815-BC93-D46B-8B7F-4FAB6DBA277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506" y="374565"/>
            <a:ext cx="4701844" cy="4701844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505ED2D3-F6A4-FCE5-8501-91B8CE7BF13B}"/>
              </a:ext>
            </a:extLst>
          </p:cNvPr>
          <p:cNvSpPr txBox="1"/>
          <p:nvPr/>
        </p:nvSpPr>
        <p:spPr>
          <a:xfrm>
            <a:off x="2717735" y="5628851"/>
            <a:ext cx="4894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Я ________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додому</a:t>
            </a:r>
            <a:r>
              <a:rPr lang="ru-RU" dirty="0"/>
              <a:t>.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4DED676-F1B8-D71D-5179-1FDB770B621C}"/>
              </a:ext>
            </a:extLst>
          </p:cNvPr>
          <p:cNvSpPr txBox="1"/>
          <p:nvPr/>
        </p:nvSpPr>
        <p:spPr>
          <a:xfrm>
            <a:off x="5384427" y="506706"/>
            <a:ext cx="1785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біжиш</a:t>
            </a:r>
            <a:r>
              <a:rPr lang="ru-RU" dirty="0"/>
              <a:t>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3012053-6B25-391E-121F-8E967FB6C461}"/>
              </a:ext>
            </a:extLst>
          </p:cNvPr>
          <p:cNvSpPr txBox="1"/>
          <p:nvPr/>
        </p:nvSpPr>
        <p:spPr>
          <a:xfrm>
            <a:off x="5220317" y="1695186"/>
            <a:ext cx="1830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бігають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2B09A61-4D1D-B820-F4B5-4923C1149E00}"/>
              </a:ext>
            </a:extLst>
          </p:cNvPr>
          <p:cNvSpPr txBox="1"/>
          <p:nvPr/>
        </p:nvSpPr>
        <p:spPr>
          <a:xfrm>
            <a:off x="5502445" y="2886632"/>
            <a:ext cx="11871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біжу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F4F011B-48C7-B9CF-6218-8196E4F05013}"/>
              </a:ext>
            </a:extLst>
          </p:cNvPr>
          <p:cNvSpPr txBox="1"/>
          <p:nvPr/>
        </p:nvSpPr>
        <p:spPr>
          <a:xfrm>
            <a:off x="5190900" y="4041487"/>
            <a:ext cx="18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бігають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8E2738C3-6F30-08D8-C379-47531D868BB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24" y="837775"/>
            <a:ext cx="3955409" cy="3952124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406F60A5-F92D-24BF-745B-43D5FC25F04C}"/>
              </a:ext>
            </a:extLst>
          </p:cNvPr>
          <p:cNvSpPr txBox="1"/>
          <p:nvPr/>
        </p:nvSpPr>
        <p:spPr>
          <a:xfrm>
            <a:off x="2294572" y="5630317"/>
            <a:ext cx="49035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Ми __________ п</a:t>
            </a:r>
            <a:r>
              <a:rPr lang="uk-UA" sz="3200" b="1" dirty="0">
                <a:latin typeface="Arial" panose="020B0604020202020204" pitchFamily="34" charset="0"/>
                <a:cs typeface="Arial" panose="020B0604020202020204" pitchFamily="34" charset="0"/>
              </a:rPr>
              <a:t>і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сню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C568EAA-5769-B5CF-BC57-13F5FF3F965B}"/>
              </a:ext>
            </a:extLst>
          </p:cNvPr>
          <p:cNvSpPr txBox="1"/>
          <p:nvPr/>
        </p:nvSpPr>
        <p:spPr>
          <a:xfrm>
            <a:off x="5243726" y="553345"/>
            <a:ext cx="1639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співаю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98B4DD5-B789-7CB7-1EF3-8B22D1AE08B3}"/>
              </a:ext>
            </a:extLst>
          </p:cNvPr>
          <p:cNvSpPr txBox="1"/>
          <p:nvPr/>
        </p:nvSpPr>
        <p:spPr>
          <a:xfrm>
            <a:off x="5047584" y="1683118"/>
            <a:ext cx="2157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співаємо</a:t>
            </a:r>
            <a:r>
              <a:rPr lang="ru-RU" dirty="0"/>
              <a:t> 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0BEBFF5-E9E5-A396-BF24-76C5DDF4A010}"/>
              </a:ext>
            </a:extLst>
          </p:cNvPr>
          <p:cNvSpPr txBox="1"/>
          <p:nvPr/>
        </p:nvSpPr>
        <p:spPr>
          <a:xfrm>
            <a:off x="5109849" y="2904138"/>
            <a:ext cx="1926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latin typeface="Arial" panose="020B0604020202020204" pitchFamily="34" charset="0"/>
                <a:cs typeface="Arial" panose="020B0604020202020204" pitchFamily="34" charset="0"/>
              </a:rPr>
              <a:t>співаєш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940A20D-EFE1-D665-5EA5-75A3BB27C786}"/>
              </a:ext>
            </a:extLst>
          </p:cNvPr>
          <p:cNvSpPr txBox="1"/>
          <p:nvPr/>
        </p:nvSpPr>
        <p:spPr>
          <a:xfrm>
            <a:off x="5127864" y="4047153"/>
            <a:ext cx="1707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latin typeface="Arial" panose="020B0604020202020204" pitchFamily="34" charset="0"/>
                <a:cs typeface="Arial" panose="020B0604020202020204" pitchFamily="34" charset="0"/>
              </a:rPr>
              <a:t>співати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58C0778F-F475-1461-D01C-E9D24D5037A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170" y="281833"/>
            <a:ext cx="4521708" cy="4521708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E3420001-F919-6D74-89A4-E7525E5A9308}"/>
              </a:ext>
            </a:extLst>
          </p:cNvPr>
          <p:cNvSpPr txBox="1"/>
          <p:nvPr/>
        </p:nvSpPr>
        <p:spPr>
          <a:xfrm>
            <a:off x="2122630" y="5611197"/>
            <a:ext cx="53950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Ви ___________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вителя</a:t>
            </a:r>
            <a:r>
              <a:rPr lang="ru-RU" dirty="0"/>
              <a:t>.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EBD5122-98A9-02BC-9634-BC19F1F203BE}"/>
              </a:ext>
            </a:extLst>
          </p:cNvPr>
          <p:cNvSpPr txBox="1"/>
          <p:nvPr/>
        </p:nvSpPr>
        <p:spPr>
          <a:xfrm>
            <a:off x="5061355" y="4054393"/>
            <a:ext cx="2098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слухаєте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BB97D2A7-6796-D683-6703-963BDDF5A093}"/>
              </a:ext>
            </a:extLst>
          </p:cNvPr>
          <p:cNvSpPr txBox="1"/>
          <p:nvPr/>
        </p:nvSpPr>
        <p:spPr>
          <a:xfrm>
            <a:off x="4989381" y="533025"/>
            <a:ext cx="24045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слухаєшь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8DB5E0D-66C3-7642-8A41-49272FA66BFB}"/>
              </a:ext>
            </a:extLst>
          </p:cNvPr>
          <p:cNvSpPr txBox="1"/>
          <p:nvPr/>
        </p:nvSpPr>
        <p:spPr>
          <a:xfrm>
            <a:off x="5134509" y="1661849"/>
            <a:ext cx="20704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слухати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E7E4F32-FA96-4F5E-6920-2298F71697B0}"/>
              </a:ext>
            </a:extLst>
          </p:cNvPr>
          <p:cNvSpPr txBox="1"/>
          <p:nvPr/>
        </p:nvSpPr>
        <p:spPr>
          <a:xfrm>
            <a:off x="5162080" y="2865384"/>
            <a:ext cx="22756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слухаю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B8424F15-7D1F-81C6-517C-8FD867020EF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32" y="5483310"/>
            <a:ext cx="1479441" cy="1344098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BFB58CB5-EDEF-8049-909C-361544E9A6A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3704" y="225988"/>
            <a:ext cx="4402739" cy="455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07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1.11111E-6 L -0.13946 0.5578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18" y="2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48148E-6 L -0.14024 0.3879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18" y="1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0.00116 L -0.13138 0.73264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5" y="3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7037E-7 L -0.13073 0.21944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36" y="10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-0.21992 0.72894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3" y="3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-0.15326 0.39699 " pathEditMode="relative" rAng="0" ptsTypes="AA">
                                      <p:cBhvr>
                                        <p:cTn id="24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69" y="19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96296E-6 L -0.14791 0.56158 " pathEditMode="relative" rAng="0" ptsTypes="AA">
                                      <p:cBhvr>
                                        <p:cTn id="29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96" y="2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7037E-6 L -0.15859 0.21319 " pathEditMode="relative" rAng="0" ptsTypes="AA">
                                      <p:cBhvr>
                                        <p:cTn id="334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30" y="1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5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6" fill="hold">
                      <p:stCondLst>
                        <p:cond delay="0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/>
      <p:bldP spid="17" grpId="1"/>
      <p:bldP spid="18" grpId="0"/>
      <p:bldP spid="18" grpId="1"/>
      <p:bldP spid="18" grpId="2"/>
      <p:bldP spid="19" grpId="0"/>
      <p:bldP spid="19" grpId="1"/>
      <p:bldP spid="20" grpId="0"/>
      <p:bldP spid="20" grpId="1"/>
      <p:bldP spid="4" grpId="0"/>
      <p:bldP spid="4" grpId="1"/>
      <p:bldP spid="12" grpId="0"/>
      <p:bldP spid="12" grpId="1"/>
      <p:bldP spid="14" grpId="0"/>
      <p:bldP spid="14" grpId="1"/>
      <p:bldP spid="21" grpId="0"/>
      <p:bldP spid="21" grpId="1"/>
      <p:bldP spid="21" grpId="2"/>
      <p:bldP spid="22" grpId="0"/>
      <p:bldP spid="22" grpId="1"/>
      <p:bldP spid="26" grpId="0"/>
      <p:bldP spid="26" grpId="1"/>
      <p:bldP spid="27" grpId="0"/>
      <p:bldP spid="27" grpId="1"/>
      <p:bldP spid="27" grpId="2"/>
      <p:bldP spid="28" grpId="0"/>
      <p:bldP spid="28" grpId="1"/>
      <p:bldP spid="29" grpId="0"/>
      <p:bldP spid="29" grpId="1"/>
      <p:bldP spid="30" grpId="0"/>
      <p:bldP spid="30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1" grpId="2"/>
      <p:bldP spid="44" grpId="0"/>
      <p:bldP spid="44" grpId="1"/>
      <p:bldP spid="45" grpId="0"/>
      <p:bldP spid="45" grpId="1"/>
      <p:bldP spid="45" grpId="2"/>
      <p:bldP spid="46" grpId="0"/>
      <p:bldP spid="46" grpId="1"/>
      <p:bldP spid="47" grpId="0"/>
      <p:bldP spid="47" grpId="1"/>
      <p:bldP spid="48" grpId="0"/>
      <p:bldP spid="48" grpId="1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  <p:bldP spid="54" grpId="2"/>
      <p:bldP spid="55" grpId="0"/>
      <p:bldP spid="55" grpId="1"/>
      <p:bldP spid="58" grpId="0"/>
      <p:bldP spid="58" grpId="1"/>
      <p:bldP spid="59" grpId="0"/>
      <p:bldP spid="59" grpId="1"/>
      <p:bldP spid="60" grpId="0"/>
      <p:bldP spid="60" grpId="1"/>
      <p:bldP spid="60" grpId="2"/>
      <p:bldP spid="61" grpId="0"/>
      <p:bldP spid="61" grpId="1"/>
      <p:bldP spid="62" grpId="0"/>
      <p:bldP spid="62" grpId="1"/>
      <p:bldP spid="65" grpId="0"/>
      <p:bldP spid="65" grpId="1"/>
      <p:bldP spid="66" grpId="0"/>
      <p:bldP spid="66" grpId="1"/>
      <p:bldP spid="66" grpId="2"/>
      <p:bldP spid="67" grpId="0"/>
      <p:bldP spid="67" grpId="1"/>
      <p:bldP spid="68" grpId="0"/>
      <p:bldP spid="68" grpId="1"/>
      <p:bldP spid="69" grpId="0"/>
      <p:bldP spid="69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BBCC2E7B-4DC4-4A9F-9BF3-0E621A55B4BE}"/>
</file>

<file path=customXml/itemProps2.xml><?xml version="1.0" encoding="utf-8"?>
<ds:datastoreItem xmlns:ds="http://schemas.openxmlformats.org/officeDocument/2006/customXml" ds:itemID="{886D4C8E-8938-46BC-8C2B-3980B3E091BF}"/>
</file>

<file path=customXml/itemProps3.xml><?xml version="1.0" encoding="utf-8"?>
<ds:datastoreItem xmlns:ds="http://schemas.openxmlformats.org/officeDocument/2006/customXml" ds:itemID="{0BBC9697-5352-4F76-A85A-A44E1F7E83DD}"/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69</Words>
  <Application>Microsoft Office PowerPoint</Application>
  <PresentationFormat>Широкоэкранный</PresentationFormat>
  <Paragraphs>40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4</cp:revision>
  <dcterms:created xsi:type="dcterms:W3CDTF">2025-11-14T23:16:08Z</dcterms:created>
  <dcterms:modified xsi:type="dcterms:W3CDTF">2025-11-18T16:08:19Z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