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A583A-3CFE-4E1C-81C5-4D7C23F67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7DC707-A0E5-4FCA-AA29-217DA8C64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BEBE5-6C68-45B6-A050-709D1767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F721A-5704-4874-83CA-90EEB70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01C18-333E-4B05-A7F6-26356BD0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D71E1-8EE5-4D3B-919C-4208F81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7BC28-E862-48FA-9928-473AEC223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4AAD6-F56E-4E59-9A06-24F729AB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BC55B-5044-4472-A62E-2418836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3E185-FD69-44F7-9E4D-748C579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F2FEB4-546C-4BC0-8679-5E53DF7DE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01439-FAF4-496C-BC13-7A0B428D4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38E24-8770-4C9A-8AE3-4EF6DBCF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48F4E-1766-40E4-939D-46CFBDE0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A8967-CB50-4619-B57A-2C39D35B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9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5C0A-8ED2-4122-9113-90C86E2A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C1304-B5F2-4111-AFB8-B42A10AE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607E8-C159-4896-B6C0-26A020F9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BC95-831E-476F-B552-4B97A231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D96D7-C3A2-4687-83DB-EE83084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64B8-80D8-44AC-9C84-45E74D8A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D1FCD4-22A6-45A8-A946-09FE3E81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55580-25A4-47D3-8291-F5EAE3BD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E4A96-0847-4632-9F08-7F777CDE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E907-63C9-4D46-8394-68910BA7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2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201E3-F77F-48E8-85BD-D746DF0D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AE7D4-9BBF-4D66-BECD-F34B6E68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E862A5-A341-4D7C-A56E-F3314875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7EA33-2983-401D-9351-CBB69AAD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E73FD-7CE2-4D81-B0E7-722953D8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7D93C-9E81-43D1-88EF-74856828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72C8-0938-4610-88F9-98577845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AB6F7-7AAD-4385-AC3C-12043A91A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237421-5DAD-4637-9686-C90FD484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7B78CA-F835-4844-9DD8-752919AC7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DABA1C-2A7E-4CD6-864E-2077ACB1F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B356CE-B3FD-4248-9DC0-ABC8833D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E37734-AE51-40F4-9387-DF13D4A0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580813-73ED-4F9F-9515-A7085FFC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7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A8E51-231D-43E2-BB4A-8704D2E8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F4EB3D-5D75-4F40-B4A0-2558B815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C4242-62F1-4D06-A728-EF8102D6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C6227E-50FD-4553-9F3C-0A46A16D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8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CA4CE7-4872-452D-B63F-81297747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1F6D67-C42C-4E68-A846-8D2E75AB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970BB7-A35F-4050-8A1C-4BB9BE1A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2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BAC0F-615C-4090-BF47-C099B8B0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73A06-AA28-458D-9415-0DA0DE4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23C731-E3BF-4832-897F-F1AF87FE0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B9562-5B60-483A-8418-E231F77B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063D4-D62F-404E-A57A-155B2F3C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50121-D290-4DFB-B3D2-55D1CED6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2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79349-1B3E-45E8-827E-CCC0463B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A9603E-17CE-42A6-8C04-A8957912D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05AD5-C0B5-49BC-8701-F38AB09E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0A35A-1950-4895-9573-8DF43F26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27DD5-5765-48EC-A995-4176B8E9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99B04-7665-443B-B45A-3CF6EC26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FA04B-DBF6-492E-BCE3-EF4248F7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3CB92-3C13-4C17-A839-9E1CCF7E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7688C-4CCF-44CF-884F-44668FA03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5D1A1-D53A-4536-A3FF-CC558AA0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AC44E-5372-4AC1-A1C9-8F648C0F6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_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11143-7559-4DC9-92DC-D94B8381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A0E6C4-3B55-4715-AFD2-653F6294F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10642" b="16952"/>
          <a:stretch/>
        </p:blipFill>
        <p:spPr>
          <a:xfrm>
            <a:off x="3677920" y="1907751"/>
            <a:ext cx="4932000" cy="4621013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84BCD653-189D-4C90-9F92-6F52316AACB2}"/>
              </a:ext>
            </a:extLst>
          </p:cNvPr>
          <p:cNvSpPr/>
          <p:nvPr/>
        </p:nvSpPr>
        <p:spPr>
          <a:xfrm>
            <a:off x="5238987" y="3560815"/>
            <a:ext cx="1665713" cy="16444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934C0C5-DCA1-4116-839F-E87B9AE0DE87}"/>
              </a:ext>
            </a:extLst>
          </p:cNvPr>
          <p:cNvSpPr/>
          <p:nvPr/>
        </p:nvSpPr>
        <p:spPr>
          <a:xfrm>
            <a:off x="1951348" y="150829"/>
            <a:ext cx="7616858" cy="21116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8CD2F-BD5B-485F-8F42-10990C1372D0}"/>
              </a:ext>
            </a:extLst>
          </p:cNvPr>
          <p:cNvSpPr txBox="1"/>
          <p:nvPr/>
        </p:nvSpPr>
        <p:spPr>
          <a:xfrm>
            <a:off x="2228692" y="597907"/>
            <a:ext cx="969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745EA39-266C-42D4-947B-7D042297B194}"/>
              </a:ext>
            </a:extLst>
          </p:cNvPr>
          <p:cNvGrpSpPr/>
          <p:nvPr/>
        </p:nvGrpSpPr>
        <p:grpSpPr>
          <a:xfrm>
            <a:off x="4813356" y="1008668"/>
            <a:ext cx="942610" cy="876693"/>
            <a:chOff x="4836021" y="999241"/>
            <a:chExt cx="942610" cy="8766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5D60889-2814-4E42-BE24-FB1860A37336}"/>
                </a:ext>
              </a:extLst>
            </p:cNvPr>
            <p:cNvSpPr/>
            <p:nvPr/>
          </p:nvSpPr>
          <p:spPr>
            <a:xfrm>
              <a:off x="4836021" y="999241"/>
              <a:ext cx="942610" cy="87669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8F68DF4-9B63-49AD-85A2-402CE2F9D3CD}"/>
                </a:ext>
              </a:extLst>
            </p:cNvPr>
            <p:cNvSpPr/>
            <p:nvPr/>
          </p:nvSpPr>
          <p:spPr>
            <a:xfrm>
              <a:off x="5043340" y="1172461"/>
              <a:ext cx="556182" cy="5526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40E1A1-9CBD-4452-8538-C108BEB19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6" y="3423579"/>
            <a:ext cx="1918952" cy="19189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17FDA1-941E-4DB1-8C83-470D833F0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17" y="3650658"/>
            <a:ext cx="1447996" cy="14479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EF8E6E-B8C6-491F-8D7A-16943404E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2" y="3758657"/>
            <a:ext cx="1231998" cy="12319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6BDBBC-1AE1-46F7-834F-1B0F58D98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96" y="3642283"/>
            <a:ext cx="1435359" cy="143535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A20941-A8FF-423F-9310-06B5AC1716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32989" r="30211" b="36220"/>
          <a:stretch/>
        </p:blipFill>
        <p:spPr>
          <a:xfrm>
            <a:off x="5442951" y="3584736"/>
            <a:ext cx="1305234" cy="143627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932CAE4-0BBA-4071-9C99-17B21216D7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36461" r="20873" b="35558"/>
          <a:stretch/>
        </p:blipFill>
        <p:spPr>
          <a:xfrm>
            <a:off x="5285020" y="3864172"/>
            <a:ext cx="1564893" cy="105694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3B56C3-D13B-4643-A152-E302DAD33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32989" r="30211" b="32990"/>
          <a:stretch/>
        </p:blipFill>
        <p:spPr>
          <a:xfrm>
            <a:off x="5567123" y="3727746"/>
            <a:ext cx="1038715" cy="126290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C27A22-8E41-4212-8DBC-4E0DEAFDD5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17234" r="7672" b="17234"/>
          <a:stretch/>
        </p:blipFill>
        <p:spPr>
          <a:xfrm>
            <a:off x="5537269" y="3758657"/>
            <a:ext cx="1051789" cy="117227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AC7029-FAB3-4FCC-9D04-9B79FD0A19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" y="75883"/>
            <a:ext cx="885767" cy="8041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B2B1650-E4F1-4637-80F9-FF9DD6DFF1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66" y="3032020"/>
            <a:ext cx="2576404" cy="2625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3890EF-665E-4633-A47C-35E50DB680C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4814" r="9165" b="5696"/>
          <a:stretch/>
        </p:blipFill>
        <p:spPr>
          <a:xfrm>
            <a:off x="102457" y="3339308"/>
            <a:ext cx="3193701" cy="35186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95B292-F454-41A4-BEF1-4723F5F7E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6" y="-17706"/>
            <a:ext cx="2280139" cy="22801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D0E7DE-04DD-4A22-9D91-26A597F5C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10642" b="16952"/>
          <a:stretch/>
        </p:blipFill>
        <p:spPr>
          <a:xfrm>
            <a:off x="5764631" y="150829"/>
            <a:ext cx="2280138" cy="2136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2000B3-DFF5-42DC-857B-C10F877571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24" y="3650658"/>
            <a:ext cx="2920507" cy="29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20013 -0.46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794 -0.45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0742 -0.45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20351 -0.448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0625 -0.45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0859 -0.45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043 -0.463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0625 -0.4613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05296C-273D-437C-9B8C-F353493E059B}"/>
</file>

<file path=customXml/itemProps2.xml><?xml version="1.0" encoding="utf-8"?>
<ds:datastoreItem xmlns:ds="http://schemas.openxmlformats.org/officeDocument/2006/customXml" ds:itemID="{99559D5F-0443-4E8B-A757-3A75E5994181}"/>
</file>

<file path=customXml/itemProps3.xml><?xml version="1.0" encoding="utf-8"?>
<ds:datastoreItem xmlns:ds="http://schemas.openxmlformats.org/officeDocument/2006/customXml" ds:itemID="{C8E702F2-5335-4B10-B782-BB901B3BC838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2025-11-04T21:31:46Z</dcterms:created>
  <dcterms:modified xsi:type="dcterms:W3CDTF">2025-11-12T11:42:33Z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