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25"/>
  </p:normalViewPr>
  <p:slideViewPr>
    <p:cSldViewPr snapToGrid="0">
      <p:cViewPr varScale="1">
        <p:scale>
          <a:sx n="100" d="100"/>
          <a:sy n="100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4DC09-3B74-EB4C-97D4-3DB531548A80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A59FD-40DB-1A4C-B4C6-677BEA60BD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797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26775-7C31-4D78-9B3D-CD29EE8A2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978AD80F-9175-31D2-A70F-92D863A108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B421BCC8-CFF4-7F2F-8185-016C39F49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189BC0F-4F99-5A0A-296E-43ED5FC51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2FFB6-C8A4-4FDA-9D68-F8C16F55A76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529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A0D10-50A8-FB71-1C11-0EFA62583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BB2A1E-3686-AA2E-3280-BE985D579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CE5748-D17A-7C2D-C340-471508828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3534-8D60-FA4A-818F-1DC22E8C01ED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97BE8D-AFCD-0F78-EC53-5D17016A9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CEF13E-ADE7-04C1-08D2-5AC894837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4A-0ACC-8E46-86D1-07F302B51C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299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BF48-0EF8-D932-6AE1-3F806B1CB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BBA0DA-9458-B856-F2AE-EC2550250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6F5FE9-92AE-513D-CFDF-271E2AF87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3534-8D60-FA4A-818F-1DC22E8C01ED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06CE37-6DD0-F2F0-5BA3-6F059C15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36FD9E-1ECC-D840-45B8-9A37D4A9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4A-0ACC-8E46-86D1-07F302B51C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753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106B6F-03CA-8753-C66C-DE8ED338A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D29AFC-3655-6254-EC0A-250F4EB93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71FEE6-7884-C209-491F-BDD391D39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3534-8D60-FA4A-818F-1DC22E8C01ED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BB190C-13CA-10B9-0A55-1BCC8A5D3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A47D2-E5A5-5078-6D29-5393826A9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4A-0ACC-8E46-86D1-07F302B51C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286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4BF6C-81B6-B730-4B31-A5763CC0C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8E779F-87A6-5CDB-090D-275BAC830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A35240-8C91-7401-A6B8-476D347A9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3534-8D60-FA4A-818F-1DC22E8C01ED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2AB04F-1DFA-E297-78CC-509CF55A2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9D97AD-E33C-76B9-073A-337CA912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4A-0ACC-8E46-86D1-07F302B51C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14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6E8EE-52F9-E026-588B-880F48F9F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C94B69-6293-1A6F-23F9-5B71F60C8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7BB18A-D407-7A94-E695-09AF6677C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3534-8D60-FA4A-818F-1DC22E8C01ED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ABB59-BD72-13EA-E329-EE6B80213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E98307-AE6E-8D0A-F0DC-1C4EBC7A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4A-0ACC-8E46-86D1-07F302B51C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866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84097-78A9-CAEC-2B3C-32123BEAE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3D6935-095F-BEBE-6704-B3673D6B1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08801B-0215-8E22-FFF5-0D9A743EB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03247F-D9DD-1224-3E70-81FC4D271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3534-8D60-FA4A-818F-1DC22E8C01ED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146E06-7EBD-143D-818B-B6306447C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59683F-A291-1576-21A1-7EE2FB2A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4A-0ACC-8E46-86D1-07F302B51C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3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45305-C5A1-E756-E49E-49143D31A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65027B-78FD-7CEC-DC2F-005C6CB51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8D8535-B0E5-9762-7A46-E22B9C193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52CC03-A999-B5A5-AE48-31E2897B7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4ECA76-801C-0FC0-F19F-C3140C1EC5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BFFB45-3946-3C03-27C7-D62F9F25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3534-8D60-FA4A-818F-1DC22E8C01ED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8CDAA4-6124-60D5-3A55-B9D6936E2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7D9428-2A06-963D-6609-ABCE4676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4A-0ACC-8E46-86D1-07F302B51C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073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3D1-7C5F-E77C-573B-97D442B5E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94E19E-46CB-C848-3C57-D99BC85A9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3534-8D60-FA4A-818F-1DC22E8C01ED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38AEFB-5887-40C5-DD48-AFF8F30F8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1C58A6-BD32-23BA-294D-8D3B51DD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4A-0ACC-8E46-86D1-07F302B51C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208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55E6E9-3A4D-5A1C-7849-4B06A302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3534-8D60-FA4A-818F-1DC22E8C01ED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0130CF-FFE3-0692-1090-4EAD0462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507F57-602A-0DF1-DFC7-45B5D2C78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4A-0ACC-8E46-86D1-07F302B51C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274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68130-5983-5B0E-86A2-253E6D21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A6E856-89CB-2683-3826-B43101457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7FD4E3-E77E-49BB-CD19-6DB8C8121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6D840E-B4AE-CA87-97F2-70543B40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3534-8D60-FA4A-818F-1DC22E8C01ED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732DCB-5284-F033-72ED-768237D1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C6DEB-FF19-46F3-B651-439B92E1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4A-0ACC-8E46-86D1-07F302B51C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29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357F8-437F-F95C-9B51-3DE38EACB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8C030A-3A74-010F-08A4-F618AAF29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8046AF-CB32-ECEA-4C54-5A37DD277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2F163A-1907-B145-62AE-7CFCB315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3534-8D60-FA4A-818F-1DC22E8C01ED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630401-019C-F69A-A268-225C79A4A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0855B7-4136-F9B6-2F7A-8D3FAFA6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4A-0ACC-8E46-86D1-07F302B51C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655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22D27-9FE2-E4CB-E279-5D53E5DA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51A58B-761C-9F35-7435-5F06023F3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B5431B-CDA1-9728-723B-FB5D39C3B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D83534-8D60-FA4A-818F-1DC22E8C01ED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6C9D4-B9C1-8900-2644-435FB6A0E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9FBF9D-7274-F7D6-62C6-6B2648543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A03E4A-0ACC-8E46-86D1-07F302B51C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142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24F80-6ABF-6FB1-83A5-42387A5E6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Красочность, Сирень, вода, пастельный">
            <a:extLst>
              <a:ext uri="{FF2B5EF4-FFF2-40B4-BE49-F238E27FC236}">
                <a16:creationId xmlns:a16="http://schemas.microsoft.com/office/drawing/2014/main" id="{C3117068-A107-9E43-1909-5EB40ABBD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00043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70CF257D-618B-FC43-7C00-1B481852EAE3}"/>
              </a:ext>
            </a:extLst>
          </p:cNvPr>
          <p:cNvSpPr/>
          <p:nvPr/>
        </p:nvSpPr>
        <p:spPr>
          <a:xfrm>
            <a:off x="143023" y="1279719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КОДИЛКРО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E53218D3-1D62-F571-6DEB-ED632C22E2EA}"/>
              </a:ext>
            </a:extLst>
          </p:cNvPr>
          <p:cNvSpPr/>
          <p:nvPr/>
        </p:nvSpPr>
        <p:spPr>
          <a:xfrm>
            <a:off x="140928" y="1305909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КРОКОДИЛ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74399B-80C3-FDB3-4627-1D30B1CF9D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037" b="10037"/>
          <a:stretch/>
        </p:blipFill>
        <p:spPr>
          <a:xfrm>
            <a:off x="8204003" y="4198539"/>
            <a:ext cx="3185068" cy="25456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F3F996-12D7-5620-93A6-907C59BA38C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618" b="4115"/>
          <a:stretch>
            <a:fillRect/>
          </a:stretch>
        </p:blipFill>
        <p:spPr>
          <a:xfrm>
            <a:off x="8006264" y="65485"/>
            <a:ext cx="2720416" cy="24284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24405B-465F-8045-2649-343D2A3E213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2045" t="-290" r="2045" b="1004"/>
          <a:stretch>
            <a:fillRect/>
          </a:stretch>
        </p:blipFill>
        <p:spPr>
          <a:xfrm>
            <a:off x="4342468" y="-56791"/>
            <a:ext cx="2692203" cy="26729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837401-ABE7-A8A6-B5E2-0576CBB8402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550" b="5550"/>
          <a:stretch/>
        </p:blipFill>
        <p:spPr>
          <a:xfrm>
            <a:off x="6319409" y="2386560"/>
            <a:ext cx="2720415" cy="24184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DD4C87-C0D1-6D21-7EFE-5CDE0D10EE3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790" b="2337"/>
          <a:stretch>
            <a:fillRect/>
          </a:stretch>
        </p:blipFill>
        <p:spPr>
          <a:xfrm>
            <a:off x="4000545" y="4056261"/>
            <a:ext cx="2460615" cy="2715272"/>
          </a:xfrm>
          <a:prstGeom prst="rect">
            <a:avLst/>
          </a:prstGeom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339DC38A-8AF8-F1F2-F3E5-1B7403C8E22D}"/>
              </a:ext>
            </a:extLst>
          </p:cNvPr>
          <p:cNvSpPr/>
          <p:nvPr/>
        </p:nvSpPr>
        <p:spPr>
          <a:xfrm>
            <a:off x="143023" y="2255427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ЛЕСО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BB163F60-6777-DEEA-DE18-156F2CCBCA37}"/>
              </a:ext>
            </a:extLst>
          </p:cNvPr>
          <p:cNvSpPr/>
          <p:nvPr/>
        </p:nvSpPr>
        <p:spPr>
          <a:xfrm>
            <a:off x="124651" y="2235795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ОСЕЛ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FC82ED68-4D6F-FF66-ED70-113654C0F6BD}"/>
              </a:ext>
            </a:extLst>
          </p:cNvPr>
          <p:cNvSpPr/>
          <p:nvPr/>
        </p:nvSpPr>
        <p:spPr>
          <a:xfrm>
            <a:off x="143023" y="3218061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МИГНОФЛА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3A5E43EE-7B62-1B80-66B3-411CF603CF4F}"/>
              </a:ext>
            </a:extLst>
          </p:cNvPr>
          <p:cNvSpPr/>
          <p:nvPr/>
        </p:nvSpPr>
        <p:spPr>
          <a:xfrm>
            <a:off x="164391" y="3231883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ФЛАМИНГО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2B3A0C83-9A44-8735-F186-0EDFE9834AC4}"/>
              </a:ext>
            </a:extLst>
          </p:cNvPr>
          <p:cNvSpPr/>
          <p:nvPr/>
        </p:nvSpPr>
        <p:spPr>
          <a:xfrm>
            <a:off x="143023" y="4191628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ОЛНС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05AD6EC-89E0-4895-0F37-E647B675B7D7}"/>
              </a:ext>
            </a:extLst>
          </p:cNvPr>
          <p:cNvSpPr/>
          <p:nvPr/>
        </p:nvSpPr>
        <p:spPr>
          <a:xfrm>
            <a:off x="164391" y="4228398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СЛОН</a:t>
            </a:r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5616624E-DA32-788F-0210-A4394B43CA96}"/>
              </a:ext>
            </a:extLst>
          </p:cNvPr>
          <p:cNvSpPr/>
          <p:nvPr/>
        </p:nvSpPr>
        <p:spPr>
          <a:xfrm>
            <a:off x="164391" y="5213412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МАЛА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id="{26387CF4-39C6-7AB4-704A-52AB6B75136B}"/>
              </a:ext>
            </a:extLst>
          </p:cNvPr>
          <p:cNvSpPr/>
          <p:nvPr/>
        </p:nvSpPr>
        <p:spPr>
          <a:xfrm>
            <a:off x="164390" y="5203159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ЛАМА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C2C538B-30B2-7FE6-2150-A85B0EE6B4F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81" r="681"/>
          <a:stretch/>
        </p:blipFill>
        <p:spPr>
          <a:xfrm>
            <a:off x="4524595" y="1757884"/>
            <a:ext cx="959524" cy="9727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A4882C-DCFE-73D3-F222-9BE5E43E01E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81" r="681"/>
          <a:stretch/>
        </p:blipFill>
        <p:spPr>
          <a:xfrm>
            <a:off x="8140433" y="1361991"/>
            <a:ext cx="959524" cy="97276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AF8148-0EEE-C5E9-97F5-3CA29E0226D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81" r="681"/>
          <a:stretch/>
        </p:blipFill>
        <p:spPr>
          <a:xfrm>
            <a:off x="6360242" y="3387666"/>
            <a:ext cx="959524" cy="97276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78C896B-F2CE-E5B9-9EC2-52DABE63F8D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81" r="681"/>
          <a:stretch/>
        </p:blipFill>
        <p:spPr>
          <a:xfrm>
            <a:off x="5476004" y="5649940"/>
            <a:ext cx="959524" cy="9727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EF317EE-529B-ECB0-4FD4-7A66EA7AA1A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81" r="681"/>
          <a:stretch/>
        </p:blipFill>
        <p:spPr>
          <a:xfrm>
            <a:off x="8417175" y="5632512"/>
            <a:ext cx="959524" cy="972765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D59F6BB-5D9E-F544-B1CF-AD431EFD0B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21906"/>
            <a:ext cx="1049894" cy="106296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8A8D180-1B86-56EF-A229-5DC82C730E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2629" y="574547"/>
            <a:ext cx="4064070" cy="410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30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E4E4664-78C6-4CC1-BE0F-4ABF61DCB7BC}"/>
</file>

<file path=customXml/itemProps2.xml><?xml version="1.0" encoding="utf-8"?>
<ds:datastoreItem xmlns:ds="http://schemas.openxmlformats.org/officeDocument/2006/customXml" ds:itemID="{3E0E8375-5359-4C3A-AE3B-57200C35CF7C}"/>
</file>

<file path=customXml/itemProps3.xml><?xml version="1.0" encoding="utf-8"?>
<ds:datastoreItem xmlns:ds="http://schemas.openxmlformats.org/officeDocument/2006/customXml" ds:itemID="{1BCADA28-7390-417B-BD8C-0E61118B4085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</Words>
  <Application>Microsoft Macintosh PowerPoint</Application>
  <PresentationFormat>Широкоэкранный</PresentationFormat>
  <Paragraphs>11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2</cp:revision>
  <dcterms:created xsi:type="dcterms:W3CDTF">2025-11-17T17:03:25Z</dcterms:created>
  <dcterms:modified xsi:type="dcterms:W3CDTF">2025-11-18T14:54:30Z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