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508F6-2048-4625-E8ED-3BAC81929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E9A681-C86F-B0F0-E8D8-394716B77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F3B53C-B0E1-23E2-DBE6-5D05F481B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60AE04-FD03-EC3B-6678-D7B733F2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A426D-A6CD-E09C-A5F8-1136E0FD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152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61980-EE7A-01AB-B7AC-E737EFC44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990EB3-6D92-D021-63D4-6959AF4D5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184048-6CAE-4AF5-F20E-71879BD7B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928332-BFD0-0B09-55C3-C11FD3C7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F737F3-DAF4-BAD5-BB4E-706DE3B2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269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67A8D4-67A6-364A-8EDF-DAB88F8395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9DAE73-3F98-4AB5-97A9-52618A986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F74BFA-9C9F-77B0-56B5-F176D920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B654A-3735-8B6D-2A22-508A168D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B9C4B8-990A-590D-56A1-5103D74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206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F7F9B-A243-BD12-5915-E10B32E1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AA831F-A3FE-F07A-CCA0-3BAD89603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7F8BC-B0C7-ACAF-B310-5C0274565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9CA438-7938-307B-4FD6-6E5A0D3F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EC6546-1DFD-132C-B8D9-D3A86AA2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931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8B3BA-E407-FC06-3F0B-7CC8C843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A36A8C-D242-E05F-D616-7AEB3658B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A3298E-5CA5-1531-9C07-C596E103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7D51A7-1D93-F464-1FB9-25EAB559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AF4F90-7B6D-AE80-942B-E4D42673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543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E7873-E1C3-8D48-736B-F3C2C00E4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86A01E-C007-EF74-6F91-1BACE06FF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436953-5314-2DB0-787F-AA6808511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FD35F-BA72-0FCE-76E0-555B79F4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84CE55-C538-C653-5FA0-C2EE1B5C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6E47AA-F06B-F6BF-691F-DD82BFF2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59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6BF50-5D8E-255C-073A-53A34AE2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4ED7E1-95CF-004C-6BA5-3098AE3E5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3FC436-3F66-1086-2D62-821FE4146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62A30A-3142-ED6C-FB63-889A131F5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83C808-D8C4-9DF0-1B1A-109A2AC3AF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4065C8-6C94-771D-1DD4-96C7CF52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815FE1-2217-CFFF-827B-7FC0EF8A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7BEFE-140C-7FB1-34B0-DD856FB7A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647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6C639-A708-7F8F-5897-D4B7884F3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43BDD1-4FC8-03EA-69B8-1DC355271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FD7803-C43A-A588-3DA7-DD4A5D2F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7E5586-473A-06FA-A2AB-6ACF28FF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64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1357F8-77C5-DDB8-F24C-A425826B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EE32B26-024F-A397-0613-494C863B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837DE9-A7D9-43FA-F40B-8FAD9BB8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243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CF175-3E69-67B6-28AD-2AECABE26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1886CD-B249-950C-F673-E283399BA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AD57A0-AD65-20E8-4005-7353357C0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FD21E6-CF27-D0EE-821E-EDB5951BC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EA1A7F-E1EB-3DBE-99AE-A3E82F96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2CFFC6-CB7B-EFD8-0602-1B63B2C0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954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2FB27-E324-3347-CC0E-F9AC53DE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96FB28-2B37-3EF7-2364-320DB44C0C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4B71AC-3D77-74F7-96F6-FD105C62E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32DC6A-48CB-7E1C-8C46-A2BA796B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9B0-4C87-49CD-97AE-1D178F3806BD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88FBCA-BBD0-58E5-F51D-A895958C6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501003-71AE-42B8-2DE3-48D29F50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09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FDFA0-A411-76FF-61C4-FE3044DC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D3F5D7-96A0-29AC-B9BC-84F65859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8C9C2C-69D5-4380-CC35-F783A5A73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3F9B0-4C87-49CD-97AE-1D178F3806BD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8FEF63-034B-0FA9-F1EE-6F963A930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A14B4-19CC-26EA-603C-5B150CE84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2CD32-1ED2-4EB2-99D1-A5679D4453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854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EF9B8C-AE82-F573-4E96-77881147E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6B7E60CD-348E-CC87-EE7C-DC5D9E49364B}"/>
              </a:ext>
            </a:extLst>
          </p:cNvPr>
          <p:cNvSpPr/>
          <p:nvPr/>
        </p:nvSpPr>
        <p:spPr>
          <a:xfrm>
            <a:off x="2460171" y="185056"/>
            <a:ext cx="2460171" cy="24710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7201B5-EBEC-5573-3DC1-0A09FC14B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41" y="326570"/>
            <a:ext cx="2111829" cy="2111829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3822269B-604D-BFDD-266F-A95F9CC974E2}"/>
              </a:ext>
            </a:extLst>
          </p:cNvPr>
          <p:cNvSpPr/>
          <p:nvPr/>
        </p:nvSpPr>
        <p:spPr>
          <a:xfrm>
            <a:off x="7217228" y="146955"/>
            <a:ext cx="2460171" cy="24710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F5BEA6-E4C0-EA95-C5CB-1FCFC80E3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3" y="326570"/>
            <a:ext cx="2111828" cy="2111828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8D4C485-62DA-CF31-97F0-D61A9C6F822A}"/>
              </a:ext>
            </a:extLst>
          </p:cNvPr>
          <p:cNvSpPr/>
          <p:nvPr/>
        </p:nvSpPr>
        <p:spPr>
          <a:xfrm>
            <a:off x="659626" y="3103471"/>
            <a:ext cx="6781800" cy="9361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ОДА-ОДА-ОДА – С…РОЙКА У ЗАВО…А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0163465-9866-9654-1AAC-757923E6CDB5}"/>
              </a:ext>
            </a:extLst>
          </p:cNvPr>
          <p:cNvSpPr/>
          <p:nvPr/>
        </p:nvSpPr>
        <p:spPr>
          <a:xfrm>
            <a:off x="620482" y="4381503"/>
            <a:ext cx="6781800" cy="9361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ОДА-ОДА-ОДА – СТРОЙКА У ЗАВОДА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F25AF9A-4832-74B4-1780-AD16F4E4E006}"/>
              </a:ext>
            </a:extLst>
          </p:cNvPr>
          <p:cNvSpPr/>
          <p:nvPr/>
        </p:nvSpPr>
        <p:spPr>
          <a:xfrm>
            <a:off x="620482" y="1055914"/>
            <a:ext cx="1676401" cy="6820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ЗАВОДА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CFA9F63-DBB9-7BFD-2482-8A4A5FF8F96F}"/>
              </a:ext>
            </a:extLst>
          </p:cNvPr>
          <p:cNvSpPr/>
          <p:nvPr/>
        </p:nvSpPr>
        <p:spPr>
          <a:xfrm>
            <a:off x="9829794" y="1079566"/>
            <a:ext cx="1741724" cy="6820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СТРОЙКА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484E386-C890-E35F-2152-2ED321BC33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00" y="692981"/>
            <a:ext cx="1558770" cy="1577831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1767ECE-FA7A-97B7-8558-61C139EEF5BD}"/>
              </a:ext>
            </a:extLst>
          </p:cNvPr>
          <p:cNvSpPr/>
          <p:nvPr/>
        </p:nvSpPr>
        <p:spPr>
          <a:xfrm>
            <a:off x="685796" y="3075996"/>
            <a:ext cx="6781800" cy="9361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АДА-АДА-АДА – ВО… МОЯ НАГРА…А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899FC3D6-0BC0-EBFB-70D3-6B44156770FC}"/>
              </a:ext>
            </a:extLst>
          </p:cNvPr>
          <p:cNvSpPr/>
          <p:nvPr/>
        </p:nvSpPr>
        <p:spPr>
          <a:xfrm>
            <a:off x="620482" y="4381503"/>
            <a:ext cx="6781800" cy="9361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АДА-АДА-АДА – ВОТ МОЯ НАГРАДА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CC917B0C-AD27-F950-ED76-524EB0B77115}"/>
              </a:ext>
            </a:extLst>
          </p:cNvPr>
          <p:cNvSpPr/>
          <p:nvPr/>
        </p:nvSpPr>
        <p:spPr>
          <a:xfrm>
            <a:off x="9862455" y="1074119"/>
            <a:ext cx="1676401" cy="6820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82D9ADA-4E03-B749-08CC-523EDF9206CC}"/>
              </a:ext>
            </a:extLst>
          </p:cNvPr>
          <p:cNvSpPr/>
          <p:nvPr/>
        </p:nvSpPr>
        <p:spPr>
          <a:xfrm>
            <a:off x="587820" y="1055914"/>
            <a:ext cx="1741724" cy="6820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НАГРАДА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B9166C2-C866-F127-9D15-3562E19344DD}"/>
              </a:ext>
            </a:extLst>
          </p:cNvPr>
          <p:cNvSpPr/>
          <p:nvPr/>
        </p:nvSpPr>
        <p:spPr>
          <a:xfrm>
            <a:off x="659626" y="3089028"/>
            <a:ext cx="6781800" cy="9361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ДА-ДА-ДА – У…КИ У ПРУ…А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09509FF9-FF5C-D67F-0270-93A54F463073}"/>
              </a:ext>
            </a:extLst>
          </p:cNvPr>
          <p:cNvSpPr/>
          <p:nvPr/>
        </p:nvSpPr>
        <p:spPr>
          <a:xfrm>
            <a:off x="620482" y="4381503"/>
            <a:ext cx="6781800" cy="9361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ДА-ДА-ДА – УТКИ У ПРУДА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E3976ED-661C-59F1-C76B-943BCD3223F3}"/>
              </a:ext>
            </a:extLst>
          </p:cNvPr>
          <p:cNvSpPr/>
          <p:nvPr/>
        </p:nvSpPr>
        <p:spPr>
          <a:xfrm>
            <a:off x="587820" y="1055914"/>
            <a:ext cx="1741724" cy="6820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ПРУДА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BD275F48-C0EC-023F-06FA-DC40F2AB1C02}"/>
              </a:ext>
            </a:extLst>
          </p:cNvPr>
          <p:cNvSpPr/>
          <p:nvPr/>
        </p:nvSpPr>
        <p:spPr>
          <a:xfrm>
            <a:off x="9861928" y="1074119"/>
            <a:ext cx="1676401" cy="6820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УТКИ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D3F6F3DA-8E80-0D75-9775-28ACF91ACD20}"/>
              </a:ext>
            </a:extLst>
          </p:cNvPr>
          <p:cNvSpPr/>
          <p:nvPr/>
        </p:nvSpPr>
        <p:spPr>
          <a:xfrm>
            <a:off x="659626" y="3079556"/>
            <a:ext cx="6781800" cy="9361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ДУ-ДУ-ДУ – СПА…Ь Я НЕ ПОЙ…У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D046C6E5-9DCE-DE59-A193-96C0867BE111}"/>
              </a:ext>
            </a:extLst>
          </p:cNvPr>
          <p:cNvSpPr/>
          <p:nvPr/>
        </p:nvSpPr>
        <p:spPr>
          <a:xfrm>
            <a:off x="643304" y="4381503"/>
            <a:ext cx="6781800" cy="9361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ДУ-ДУ-ДУ – СПАТЬ Я НЕ ПОЙДУ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00CAC50B-F8C7-FACF-0B02-600C32CCBD40}"/>
              </a:ext>
            </a:extLst>
          </p:cNvPr>
          <p:cNvSpPr/>
          <p:nvPr/>
        </p:nvSpPr>
        <p:spPr>
          <a:xfrm>
            <a:off x="609593" y="1055914"/>
            <a:ext cx="1741724" cy="6820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ПОЙДУ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3D518827-0A03-00F3-177A-F048D6E1AB04}"/>
              </a:ext>
            </a:extLst>
          </p:cNvPr>
          <p:cNvSpPr/>
          <p:nvPr/>
        </p:nvSpPr>
        <p:spPr>
          <a:xfrm>
            <a:off x="9861928" y="1068672"/>
            <a:ext cx="1676401" cy="6820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СПАТЬ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7B67EFE-51C1-EBE4-823D-7AC81CDEF162}"/>
              </a:ext>
            </a:extLst>
          </p:cNvPr>
          <p:cNvSpPr/>
          <p:nvPr/>
        </p:nvSpPr>
        <p:spPr>
          <a:xfrm>
            <a:off x="659626" y="3089028"/>
            <a:ext cx="6781800" cy="9361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ДА-ДА-ДА – …ЕПЛАЯ ВО…А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7C1ABB10-3193-4339-8B1F-3FAFFBCAD032}"/>
              </a:ext>
            </a:extLst>
          </p:cNvPr>
          <p:cNvSpPr/>
          <p:nvPr/>
        </p:nvSpPr>
        <p:spPr>
          <a:xfrm>
            <a:off x="631893" y="4381503"/>
            <a:ext cx="6781800" cy="9361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ДА-ДА-ДА – ТЕПЛАЯ ВОДА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F9407871-6DB2-05A8-52CA-AA911A13F3BA}"/>
              </a:ext>
            </a:extLst>
          </p:cNvPr>
          <p:cNvSpPr/>
          <p:nvPr/>
        </p:nvSpPr>
        <p:spPr>
          <a:xfrm>
            <a:off x="609593" y="1041465"/>
            <a:ext cx="1741724" cy="6820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5B58CE76-FA56-401D-5749-B7D53908F808}"/>
              </a:ext>
            </a:extLst>
          </p:cNvPr>
          <p:cNvSpPr/>
          <p:nvPr/>
        </p:nvSpPr>
        <p:spPr>
          <a:xfrm>
            <a:off x="9861928" y="1068672"/>
            <a:ext cx="1676401" cy="6820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ТЕПЛАЯ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9CE06DE-5F8B-B264-3BEF-2E91F1F371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350" y="2730632"/>
            <a:ext cx="3209036" cy="32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5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E9E0C15-93BD-41EA-90DC-464D799ED442}"/>
</file>

<file path=customXml/itemProps2.xml><?xml version="1.0" encoding="utf-8"?>
<ds:datastoreItem xmlns:ds="http://schemas.openxmlformats.org/officeDocument/2006/customXml" ds:itemID="{B98B4BD8-0D4A-44C0-8444-FBEF872434D5}"/>
</file>

<file path=customXml/itemProps3.xml><?xml version="1.0" encoding="utf-8"?>
<ds:datastoreItem xmlns:ds="http://schemas.openxmlformats.org/officeDocument/2006/customXml" ds:itemID="{27ACF212-E04F-43EC-BE09-0A52E6A0C5D2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78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3</cp:revision>
  <dcterms:created xsi:type="dcterms:W3CDTF">2025-11-14T19:31:53Z</dcterms:created>
  <dcterms:modified xsi:type="dcterms:W3CDTF">2025-11-18T14:00:39Z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