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6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10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05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63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091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653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0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07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37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26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206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75EF-FCDE-4A13-A1EF-EBC676133939}" type="datetimeFigureOut">
              <a:rPr lang="uk-UA" smtClean="0"/>
              <a:t>18.11.2025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1054-5010-4F82-9466-BE41C91F32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4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9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17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787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317171" y="372294"/>
            <a:ext cx="9575905" cy="5615457"/>
          </a:xfrm>
          <a:prstGeom prst="round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76" y="-311755"/>
            <a:ext cx="9945700" cy="6695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36" y="1053736"/>
            <a:ext cx="4543978" cy="468527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075096" y="677326"/>
            <a:ext cx="8595548" cy="5141556"/>
            <a:chOff x="7436059" y="262185"/>
            <a:chExt cx="8983472" cy="659581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035" y="262185"/>
              <a:ext cx="6354539" cy="635453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59" y="1645408"/>
              <a:ext cx="4642254" cy="464225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421" y="2032433"/>
              <a:ext cx="4642254" cy="464225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941" y="503461"/>
              <a:ext cx="6354539" cy="635453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7277" y="2041505"/>
              <a:ext cx="4642254" cy="464225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8" y="2431435"/>
            <a:ext cx="3118058" cy="31180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5" y="232095"/>
            <a:ext cx="2229140" cy="222914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3" y="448253"/>
            <a:ext cx="9156161" cy="6007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00" y="1728174"/>
            <a:ext cx="3343659" cy="33436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497" y="2987401"/>
            <a:ext cx="2140363" cy="214036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63" y="639952"/>
            <a:ext cx="8880344" cy="5074482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667098" y="2461235"/>
            <a:ext cx="3351746" cy="3159108"/>
            <a:chOff x="-2891436" y="4686224"/>
            <a:chExt cx="3466413" cy="3356189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6153" y="4273465"/>
            <a:ext cx="1714286" cy="171428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517767" y="1964623"/>
            <a:ext cx="3466413" cy="3356189"/>
            <a:chOff x="-2891436" y="4686224"/>
            <a:chExt cx="3466413" cy="335618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7328" y="3724966"/>
            <a:ext cx="1786167" cy="17861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39984" y="2884978"/>
            <a:ext cx="2933904" cy="2933904"/>
            <a:chOff x="5737106" y="2750185"/>
            <a:chExt cx="2933904" cy="29339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106" y="2750185"/>
              <a:ext cx="2933904" cy="29339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872" y="3229151"/>
              <a:ext cx="1089480" cy="108948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676479" y="2618744"/>
            <a:ext cx="2863049" cy="2863049"/>
            <a:chOff x="5676479" y="2618744"/>
            <a:chExt cx="2863049" cy="28630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479" y="2618744"/>
              <a:ext cx="2863049" cy="28630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2604" y="2968178"/>
              <a:ext cx="884065" cy="117217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82" y="3236130"/>
            <a:ext cx="2100801" cy="2100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89" y="3936661"/>
            <a:ext cx="1325493" cy="132549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54630" y="2220589"/>
            <a:ext cx="3368499" cy="3343659"/>
            <a:chOff x="5671178" y="2135004"/>
            <a:chExt cx="3368499" cy="3343659"/>
          </a:xfrm>
        </p:grpSpPr>
        <p:grpSp>
          <p:nvGrpSpPr>
            <p:cNvPr id="35" name="Group 34"/>
            <p:cNvGrpSpPr/>
            <p:nvPr/>
          </p:nvGrpSpPr>
          <p:grpSpPr>
            <a:xfrm>
              <a:off x="5671178" y="2135004"/>
              <a:ext cx="3368499" cy="3343659"/>
              <a:chOff x="-2891436" y="4793120"/>
              <a:chExt cx="3368499" cy="334365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6596" y="4793120"/>
                <a:ext cx="3343659" cy="334365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91436" y="6219943"/>
                <a:ext cx="1822470" cy="182247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809" y="3450586"/>
              <a:ext cx="1595846" cy="159584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61394" y="2218327"/>
            <a:ext cx="3638277" cy="3356189"/>
            <a:chOff x="-2891436" y="4686224"/>
            <a:chExt cx="3466413" cy="33561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8682" y="4686224"/>
              <a:ext cx="3343659" cy="334365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436" y="6219943"/>
              <a:ext cx="1822470" cy="1822470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3554" y="2128351"/>
            <a:ext cx="1786167" cy="17861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40" y="4061422"/>
            <a:ext cx="1693224" cy="16932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33" y="199917"/>
            <a:ext cx="2584534" cy="25845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4" y="3853094"/>
            <a:ext cx="2302835" cy="230283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65944" y="179317"/>
            <a:ext cx="4755761" cy="3501216"/>
            <a:chOff x="4975630" y="668539"/>
            <a:chExt cx="5681254" cy="495927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608" y="668539"/>
              <a:ext cx="4959276" cy="495927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630" y="2210888"/>
              <a:ext cx="3343659" cy="3343659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2261494" y="3404156"/>
            <a:ext cx="703480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маленькому будиночку жила дівчинка Ліза</a:t>
            </a:r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89487" y="555001"/>
            <a:ext cx="5910337" cy="3600240"/>
            <a:chOff x="3088842" y="627915"/>
            <a:chExt cx="5910337" cy="3600240"/>
          </a:xfrm>
        </p:grpSpPr>
        <p:grpSp>
          <p:nvGrpSpPr>
            <p:cNvPr id="56" name="Group 55"/>
            <p:cNvGrpSpPr/>
            <p:nvPr/>
          </p:nvGrpSpPr>
          <p:grpSpPr>
            <a:xfrm>
              <a:off x="4277481" y="627915"/>
              <a:ext cx="3907009" cy="3121254"/>
              <a:chOff x="1670179" y="2044465"/>
              <a:chExt cx="4027429" cy="3343659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70179" y="3882717"/>
                <a:ext cx="1286641" cy="1286641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3949" y="2044465"/>
                <a:ext cx="3343659" cy="3343659"/>
              </a:xfrm>
              <a:prstGeom prst="rect">
                <a:avLst/>
              </a:prstGeom>
            </p:spPr>
          </p:pic>
        </p:grpSp>
        <p:sp>
          <p:nvSpPr>
            <p:cNvPr id="59" name="Rectangle 58"/>
            <p:cNvSpPr/>
            <p:nvPr/>
          </p:nvSpPr>
          <p:spPr>
            <a:xfrm>
              <a:off x="3088842" y="3581824"/>
              <a:ext cx="591033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 лісі дівчинка зустріла білку.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171939" y="812207"/>
            <a:ext cx="4290598" cy="3729318"/>
            <a:chOff x="-821851" y="-638057"/>
            <a:chExt cx="4290598" cy="372931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77995" y="-638057"/>
              <a:ext cx="3729318" cy="3729318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-821851" y="2395861"/>
              <a:ext cx="429059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 лісі плакала жабка.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995255" y="406917"/>
            <a:ext cx="5736017" cy="4227022"/>
            <a:chOff x="-444476" y="-334467"/>
            <a:chExt cx="6105310" cy="5037758"/>
          </a:xfrm>
        </p:grpSpPr>
        <p:sp>
          <p:nvSpPr>
            <p:cNvPr id="69" name="Rectangle 68"/>
            <p:cNvSpPr/>
            <p:nvPr/>
          </p:nvSpPr>
          <p:spPr>
            <a:xfrm>
              <a:off x="-444476" y="3467588"/>
              <a:ext cx="6105310" cy="12357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Ліза з зайчиком підготували подарунок для жабки.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4859" y="-334467"/>
              <a:ext cx="5339396" cy="3948133"/>
              <a:chOff x="-455181" y="47503"/>
              <a:chExt cx="5339396" cy="3948133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55181" y="47503"/>
                <a:ext cx="3333565" cy="3333565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353" y="2743034"/>
                <a:ext cx="1252602" cy="1252602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556" y="625534"/>
                <a:ext cx="3343659" cy="3343659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2872428" y="713856"/>
            <a:ext cx="6091399" cy="3674376"/>
            <a:chOff x="1698088" y="637969"/>
            <a:chExt cx="6371713" cy="4064531"/>
          </a:xfrm>
        </p:grpSpPr>
        <p:sp>
          <p:nvSpPr>
            <p:cNvPr id="80" name="Rectangle 79"/>
            <p:cNvSpPr/>
            <p:nvPr/>
          </p:nvSpPr>
          <p:spPr>
            <a:xfrm>
              <a:off x="1698088" y="3987540"/>
              <a:ext cx="6371713" cy="7149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Вовк подарував жабці кульку.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17214" y="637969"/>
              <a:ext cx="3122318" cy="3505882"/>
              <a:chOff x="-303439" y="3066935"/>
              <a:chExt cx="3122318" cy="3505882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3439" y="3066935"/>
                <a:ext cx="1515040" cy="2008772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999" y="4103937"/>
                <a:ext cx="2468880" cy="2468880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2295791" y="624313"/>
            <a:ext cx="7153138" cy="4027137"/>
            <a:chOff x="1715654" y="1197891"/>
            <a:chExt cx="7153138" cy="4027137"/>
          </a:xfrm>
        </p:grpSpPr>
        <p:sp>
          <p:nvSpPr>
            <p:cNvPr id="85" name="Rectangle 84"/>
            <p:cNvSpPr/>
            <p:nvPr/>
          </p:nvSpPr>
          <p:spPr>
            <a:xfrm>
              <a:off x="1715654" y="4024699"/>
              <a:ext cx="715313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Мавпочка жабці подарувала квіточку.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399354" y="1197891"/>
              <a:ext cx="3536275" cy="3220994"/>
              <a:chOff x="8736688" y="4132654"/>
              <a:chExt cx="3502015" cy="3220994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7709" y="4132654"/>
                <a:ext cx="3220994" cy="3220994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6688" y="5046726"/>
                <a:ext cx="1710556" cy="1710556"/>
              </a:xfrm>
              <a:prstGeom prst="rect">
                <a:avLst/>
              </a:prstGeom>
            </p:spPr>
          </p:pic>
        </p:grpSp>
      </p:grpSp>
      <p:grpSp>
        <p:nvGrpSpPr>
          <p:cNvPr id="89" name="Group 88"/>
          <p:cNvGrpSpPr/>
          <p:nvPr/>
        </p:nvGrpSpPr>
        <p:grpSpPr>
          <a:xfrm>
            <a:off x="2295791" y="1349244"/>
            <a:ext cx="7295181" cy="2821215"/>
            <a:chOff x="1697898" y="1580773"/>
            <a:chExt cx="7295181" cy="2821215"/>
          </a:xfrm>
        </p:grpSpPr>
        <p:sp>
          <p:nvSpPr>
            <p:cNvPr id="90" name="Rectangle 89"/>
            <p:cNvSpPr/>
            <p:nvPr/>
          </p:nvSpPr>
          <p:spPr>
            <a:xfrm>
              <a:off x="1697898" y="3755657"/>
              <a:ext cx="7295181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Білка жабці подарувала машинки.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3884557" y="1580773"/>
              <a:ext cx="2815331" cy="2575447"/>
              <a:chOff x="5140971" y="977091"/>
              <a:chExt cx="2815331" cy="257544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1418" y="977091"/>
                <a:ext cx="2174884" cy="2174884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971" y="1458629"/>
                <a:ext cx="2093909" cy="2093909"/>
              </a:xfrm>
              <a:prstGeom prst="rect">
                <a:avLst/>
              </a:prstGeom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2446456" y="310894"/>
            <a:ext cx="6909193" cy="4569911"/>
            <a:chOff x="1697898" y="189805"/>
            <a:chExt cx="7295181" cy="4836098"/>
          </a:xfrm>
        </p:grpSpPr>
        <p:sp>
          <p:nvSpPr>
            <p:cNvPr id="100" name="Rectangle 99"/>
            <p:cNvSpPr/>
            <p:nvPr/>
          </p:nvSpPr>
          <p:spPr>
            <a:xfrm>
              <a:off x="1697898" y="3755657"/>
              <a:ext cx="7295181" cy="12702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36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Дівчинка з зайчиком подарували подарунок</a:t>
              </a:r>
              <a:endPara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584519" y="189805"/>
              <a:ext cx="3343659" cy="3542507"/>
              <a:chOff x="5328570" y="1841790"/>
              <a:chExt cx="3343659" cy="3542507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5328570" y="1841790"/>
                <a:ext cx="3343659" cy="3542507"/>
                <a:chOff x="-3234044" y="4499906"/>
                <a:chExt cx="3343659" cy="3542507"/>
              </a:xfrm>
            </p:grpSpPr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234044" y="4499906"/>
                  <a:ext cx="3343659" cy="3343659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891436" y="6219943"/>
                  <a:ext cx="1822470" cy="1822470"/>
                </a:xfrm>
                <a:prstGeom prst="rect">
                  <a:avLst/>
                </a:prstGeom>
              </p:spPr>
            </p:pic>
          </p:grp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809" y="3450586"/>
                <a:ext cx="1595846" cy="1595846"/>
              </a:xfrm>
              <a:prstGeom prst="rect">
                <a:avLst/>
              </a:prstGeom>
            </p:spPr>
          </p:pic>
        </p:grp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4" y="4102386"/>
            <a:ext cx="1625266" cy="24378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25" y="4020645"/>
            <a:ext cx="1668294" cy="25024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2" y="627460"/>
            <a:ext cx="4557478" cy="45574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8" y="-73423"/>
            <a:ext cx="1030550" cy="1043352"/>
          </a:xfrm>
          <a:prstGeom prst="rect">
            <a:avLst/>
          </a:prstGeom>
        </p:spPr>
      </p:pic>
      <p:pic>
        <p:nvPicPr>
          <p:cNvPr id="16" name="1e3c248db8e621d439bd90f134574199-100-uk-wav-marian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28698" y="6155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5.18519E-6 L 2.08333E-7 -5.18519E-6 C -0.00052 -0.02871 -0.00156 -0.05765 -0.0013 -0.08658 C -0.00117 -0.1014 -0.00351 -0.11876 0.00118 -0.13103 C 0.00339 -0.13658 0.01394 -0.10325 0.01498 -0.10209 L 0.01875 -0.09769 C 0.02292 -0.07501 0.01628 -0.11274 0.02123 -0.05093 C 0.02136 -0.04839 0.0224 -0.04584 0.0237 -0.04422 C 0.02592 -0.04191 0.03125 -0.03982 0.03125 -0.03982 C 0.03373 -0.04075 0.03646 -0.04005 0.03868 -0.04214 C 0.03998 -0.0433 0.04115 -0.04607 0.04115 -0.04885 C 0.04232 -0.09862 0.04623 -0.08867 0.0362 -0.10649 C 0.03542 -0.11552 0.03594 -0.12038 0.03243 -0.12663 C 0.03138 -0.12848 0.02995 -0.12941 0.02865 -0.13103 C 0.02826 -0.13311 0.0267 -0.13566 0.02748 -0.13751 C 0.02852 -0.14005 0.03086 -0.1389 0.03243 -0.13982 C 0.03503 -0.14121 0.0375 -0.14283 0.03998 -0.14422 L 0.04375 -0.14654 L 0.0474 -0.14862 C 0.04909 -0.15325 0.05144 -0.15695 0.05248 -0.16205 L 0.05612 -0.18195 C 0.05664 -0.18427 0.05664 -0.18681 0.05743 -0.18867 L 0.06237 -0.20209 C 0.06329 -0.20417 0.06446 -0.20626 0.06498 -0.2088 L 0.06615 -0.21529 C 0.06654 -0.2132 0.06784 -0.21089 0.06745 -0.2088 C 0.06654 -0.20371 0.06407 -0.19978 0.06237 -0.19538 C 0.05925 -0.18681 0.06133 -0.18959 0.05612 -0.18658 C 0.05417 -0.18728 0.05196 -0.18728 0.05 -0.18867 C 0.04857 -0.18959 0.04753 -0.19191 0.04623 -0.19306 C 0.04297 -0.1963 0.03933 -0.19839 0.0362 -0.20209 C 0.0349 -0.20348 0.03373 -0.20533 0.03243 -0.20649 C 0.03125 -0.20742 0.02982 -0.20765 0.02865 -0.2088 C 0.02605 -0.21135 0.0237 -0.21459 0.02123 -0.2176 C 0.01993 -0.21899 0.01862 -0.22038 0.01745 -0.222 C 0.01576 -0.22431 0.01433 -0.22686 0.0125 -0.22871 C 0.01133 -0.22987 0.0099 -0.2301 0.00873 -0.2308 C 0.00625 -0.2301 0.00365 -0.2301 0.00118 -0.22871 C -0.0052 -0.22478 -0.00026 -0.22431 -0.00507 -0.2176 C -0.00612 -0.21621 -0.00755 -0.21621 -0.00872 -0.21529 C -0.01041 -0.21621 -0.01211 -0.21667 -0.0138 -0.2176 C -0.0151 -0.2183 -0.01627 -0.21992 -0.01757 -0.21992 C -0.02005 -0.21992 -0.02252 -0.2183 -0.025 -0.2176 C -0.02591 -0.2132 -0.02552 -0.20718 -0.02747 -0.20417 C -0.0289 -0.20232 -0.03099 -0.20533 -0.03255 -0.20649 C -0.03632 -0.2095 -0.03684 -0.21297 -0.03997 -0.2176 C -0.04114 -0.21922 -0.04244 -0.22084 -0.04375 -0.222 C -0.047 -0.22524 -0.05377 -0.2308 -0.05377 -0.2308 C -0.05546 -0.2301 -0.05729 -0.2301 -0.05872 -0.22871 C -0.06263 -0.22478 -0.06263 -0.22177 -0.0638 -0.21529 C -0.06419 -0.2095 -0.06445 -0.20348 -0.06497 -0.19769 C -0.06523 -0.19538 -0.06601 -0.1933 -0.06627 -0.19098 C -0.06679 -0.18589 -0.06705 -0.18056 -0.06744 -0.17547 C -0.06614 -0.12177 -0.06914 -0.14191 -0.0638 -0.1132 L -0.0638 -0.1132 C -0.06211 -0.10163 -0.06341 -0.10695 -0.06002 -0.09769 C -0.05963 -0.09237 -0.05937 -0.08728 -0.05872 -0.08218 C -0.05807 -0.07547 -0.05651 -0.07292 -0.05507 -0.06644 C -0.05455 -0.06436 -0.05416 -0.06205 -0.05377 -0.05996 C -0.05416 -0.05325 -0.05416 -0.0463 -0.05507 -0.03982 C -0.05533 -0.03728 -0.0569 -0.03566 -0.05755 -0.03334 C -0.0582 -0.03103 -0.06002 -0.01922 -0.06002 -0.0176 C -0.06028 -0.00742 -0.06002 0.003 -0.06002 0.01342 L -0.03632 0.03124 L -0.03255 0.04907 " pathEditMode="relative" ptsTypes="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18204 0.03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0.25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707 0.3057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24818 0.19885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7422 0.12477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00"/>
                            </p:stCondLst>
                            <p:childTnLst>
                              <p:par>
                                <p:cTn id="2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18685 0.24838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9766 0.12292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21576 0.1127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81481E-6 L 0.23815 0.09028 " pathEditMode="relative" rAng="0" ptsTypes="AA">
                                      <p:cBhvr>
                                        <p:cTn id="3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000"/>
                            </p:stCondLst>
                            <p:childTnLst>
                              <p:par>
                                <p:cTn id="3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23021 0.0909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"/>
                            </p:stCondLst>
                            <p:childTnLst>
                              <p:par>
                                <p:cTn id="3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9" dur="1033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584AD07-1C9E-49CB-82B8-668B7FDAD3E4}"/>
</file>

<file path=customXml/itemProps2.xml><?xml version="1.0" encoding="utf-8"?>
<ds:datastoreItem xmlns:ds="http://schemas.openxmlformats.org/officeDocument/2006/customXml" ds:itemID="{E75C155C-3F3F-4FC9-993C-B162F90F017C}"/>
</file>

<file path=customXml/itemProps3.xml><?xml version="1.0" encoding="utf-8"?>
<ds:datastoreItem xmlns:ds="http://schemas.openxmlformats.org/officeDocument/2006/customXml" ds:itemID="{2DE8F6F7-B5B6-498F-B04A-1A064CB5D4BC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47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3</cp:revision>
  <dcterms:created xsi:type="dcterms:W3CDTF">2025-11-16T11:04:01Z</dcterms:created>
  <dcterms:modified xsi:type="dcterms:W3CDTF">2025-11-18T09:34:30Z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