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91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37341-6358-475F-B14E-233570240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CAADBAE-C482-40C0-B823-C94A1948D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678752-5736-4EF5-8A90-C5EAC23F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54C3BF-5238-4CCC-B972-C46639B9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541008-28BC-4571-B136-59D3182C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73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032C5-42B9-418C-A817-A69F1A3F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094F14F-4415-46C0-B814-837E5D52F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1345E2B-CB91-49EA-AF49-49ADCBF5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20ECD4-F240-4816-B599-99C64DBA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7C83EC-C8AE-4138-B4A7-AA07FD5E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229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56F1DB8-1DA1-487C-AC33-C1AF1EF6D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2D4CAF3-3427-4A56-B61D-19B741D8E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216DF3-29F9-4E17-B7BD-37F34DF0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ADE394-FF5A-4395-BCC7-8CA4F5DC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EA014-42D6-4DCA-98B9-8A6B2C7A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10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E38EF-4B2F-4CBB-9F43-AEC992E3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1AAE4F-FB58-42C2-B42E-60E6EEE9B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E3EA59-D4E1-4494-BE3C-9BFC56A2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90512B-BDCB-4C2C-ADC8-3875A608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10214C-E021-456D-B046-1FF36C16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615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DEF9B-62BE-4DBB-944E-6DF0F721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74E25F8-CB2B-4C5A-8DDE-64670EBC8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CB13C9-1BE2-444E-A18D-D010DFC2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ACDD1E-67EE-405A-8FA0-12D228BB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5921A6-FEDB-4D14-8C10-5B7F67CE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85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28425-64DB-4216-8D10-C6C7921E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3CBA89-6E9E-4FDB-94FC-236373E73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AF4BD09-DCEF-4311-AD84-DDBCAADB7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B70E0D8-B254-4B96-8F6A-FC89AD7A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72BA1F-7FFF-4852-BAEF-5FDB80E6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C6B5A39-499A-4CC2-BC90-22DACBA1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9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9341-896C-449E-A69A-EBE234AC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D632A0-8258-4B2B-B1B8-32C5BEE4F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11380E6-69F9-4FBE-9E5D-CA202F384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FCA56F-97EF-47C3-B5AE-0E48E7B9B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392BE16-948E-4C46-A669-015DD0237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6D4159D-9774-4A19-B889-80B2E93A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5F6F331-1AAF-4459-A3F2-91C3D3D3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CA5E157-1848-4D9D-8F33-48C2D5E0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641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13F9D-32B3-49CB-8A5C-587FC50C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C6E61F9-8AD3-4AAE-A019-EA885D2C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2F17CBE-35BD-4254-A5D8-E9F631CE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680F8D1-0125-471D-8C19-B0360358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276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70EC8F9-73A5-4562-B676-44AB3BD3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35FB0C2-3617-4CA2-910D-37A5809D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521BB16-A390-4C89-BBA8-1F543B97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89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003B4-274E-4D6C-A1AF-D6DE483E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8BAB33-6983-497C-91F6-7CA532967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2793760-D8A8-4A6D-832A-50C1DA502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60935B1-4F80-45C1-A0AD-AD8B4CFA7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E757DEC-93F5-4DAF-9E9F-D35F7DE6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21AE28-01AF-4A9B-8C72-562C2004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089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D55EE-7873-4D73-956A-55493C1D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EB25EE8-C59D-4AA2-B108-2D2BD80A8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DA909BC-A014-4010-8C1F-BC5D00A65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2CDE39A-55E6-49B1-BFF5-0AB9082B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664D-457F-4580-8267-9EB54CF5FF11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FAE94AD-6574-4E6B-ADF6-405542BF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1CB936A-FEDE-400C-BB29-88CC516F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252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CFAB5F3-7E13-46EA-BAE4-E6FAA233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9D3281-39FB-457D-9D5F-31907971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6B0BD8-79A4-4EDB-B96C-633220E9B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E664D-457F-4580-8267-9EB54CF5FF11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C09EEA-3775-40E3-893C-6C7D8861B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391F83-1388-4E6D-92E1-4FD65D826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3ADED-BAF6-40DA-B8BF-09C538AF5B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43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21" Type="http://schemas.microsoft.com/office/2007/relationships/hdphoto" Target="../media/hdphoto6.wdp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70C1402-88FC-4FF2-8FE1-221090F01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518A4BC7-E4A0-4870-B09C-F10A7CE90587}"/>
              </a:ext>
            </a:extLst>
          </p:cNvPr>
          <p:cNvSpPr/>
          <p:nvPr/>
        </p:nvSpPr>
        <p:spPr>
          <a:xfrm>
            <a:off x="219838" y="425302"/>
            <a:ext cx="9835116" cy="618814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195D4C-2F14-43C6-BD6D-5E8732CBB1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398" y1="32227" x2="31055" y2="26855"/>
                        <a14:foregroundMark x1="30078" y1="33984" x2="27441" y2="29785"/>
                        <a14:foregroundMark x1="34180" y1="32129" x2="35840" y2="32227"/>
                        <a14:foregroundMark x1="41406" y1="35352" x2="43457" y2="35840"/>
                        <a14:foregroundMark x1="69824" y1="64453" x2="69531" y2="72754"/>
                        <a14:foregroundMark x1="69531" y1="72754" x2="69141" y2="73145"/>
                        <a14:foregroundMark x1="70898" y1="58496" x2="70605" y2="53906"/>
                        <a14:foregroundMark x1="70996" y1="52832" x2="74316" y2="51758"/>
                        <a14:foregroundMark x1="79590" y1="55176" x2="79883" y2="54590"/>
                        <a14:foregroundMark x1="83105" y1="76855" x2="83105" y2="76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22171" r="15943" b="14729"/>
          <a:stretch/>
        </p:blipFill>
        <p:spPr>
          <a:xfrm>
            <a:off x="4667654" y="2734065"/>
            <a:ext cx="1950248" cy="170391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377FB8-084D-44BC-AB26-7082BAC862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8887" r="92480">
                        <a14:foregroundMark x1="64258" y1="58008" x2="69531" y2="58301"/>
                        <a14:foregroundMark x1="77246" y1="55078" x2="80664" y2="54102"/>
                        <a14:foregroundMark x1="87891" y1="51172" x2="92578" y2="49805"/>
                        <a14:foregroundMark x1="8887" y1="36133" x2="8887" y2="36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24" y="244549"/>
            <a:ext cx="2489516" cy="2489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1EA74B5-DBB5-4831-AF06-4AFB878157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88756" y="3699762"/>
            <a:ext cx="1436013" cy="269901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CDED57A-4487-4D4A-9D5D-9098CE3A7F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93457" l="9961" r="89844">
                        <a14:foregroundMark x1="63477" y1="26855" x2="63477" y2="26855"/>
                        <a14:foregroundMark x1="61230" y1="20605" x2="61230" y2="20605"/>
                        <a14:foregroundMark x1="51074" y1="79199" x2="51953" y2="90723"/>
                        <a14:foregroundMark x1="35352" y1="83691" x2="37207" y2="92871"/>
                        <a14:foregroundMark x1="54590" y1="93457" x2="54590" y2="93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16321" r="22960" b="1557"/>
          <a:stretch/>
        </p:blipFill>
        <p:spPr>
          <a:xfrm flipH="1">
            <a:off x="3089367" y="3988932"/>
            <a:ext cx="2032782" cy="264051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6D16C1D-24BF-4790-8C74-C1DCFD00BF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458" y="3646967"/>
            <a:ext cx="2785731" cy="2785731"/>
          </a:xfrm>
          <a:prstGeom prst="rect">
            <a:avLst/>
          </a:prstGeom>
        </p:spPr>
      </p:pic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C1EA9879-BE04-4BCB-959E-63BBE96E47F1}"/>
              </a:ext>
            </a:extLst>
          </p:cNvPr>
          <p:cNvSpPr/>
          <p:nvPr/>
        </p:nvSpPr>
        <p:spPr>
          <a:xfrm>
            <a:off x="1151923" y="546297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 МЕР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8FEB0DC6-680D-4F33-819A-AA1CE40E90AB}"/>
              </a:ext>
            </a:extLst>
          </p:cNvPr>
          <p:cNvSpPr/>
          <p:nvPr/>
        </p:nvSpPr>
        <p:spPr>
          <a:xfrm>
            <a:off x="1151922" y="555663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зайця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АЙЦЯ Є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ИНЯ ВА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3F657D5C-641C-4127-951D-272829EE743E}"/>
              </a:ext>
            </a:extLst>
          </p:cNvPr>
          <p:cNvSpPr/>
          <p:nvPr/>
        </p:nvSpPr>
        <p:spPr>
          <a:xfrm>
            <a:off x="1163576" y="546297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робить зебра?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ЕБРА ВЕ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НІГОВИКА 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ЕЛЕНИХ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1587EDC4-005C-4D77-B113-AFABD12CD69B}"/>
              </a:ext>
            </a:extLst>
          </p:cNvPr>
          <p:cNvSpPr/>
          <p:nvPr/>
        </p:nvSpPr>
        <p:spPr>
          <a:xfrm>
            <a:off x="1175229" y="537754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НІГОВИКА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КРИНЯ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ОЛОТОМ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2DCEC0D9-F9AF-41B0-A683-E7FEEA6A46DD}"/>
              </a:ext>
            </a:extLst>
          </p:cNvPr>
          <p:cNvSpPr/>
          <p:nvPr/>
        </p:nvSpPr>
        <p:spPr>
          <a:xfrm>
            <a:off x="1160526" y="532592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робить Захар?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АХАР ЛОВИТЬ 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РІБЛЯ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НІЖИНКИ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894625AD-39B4-4CFC-A1CC-1AE04589FC5B}"/>
              </a:ext>
            </a:extLst>
          </p:cNvPr>
          <p:cNvSpPr/>
          <p:nvPr/>
        </p:nvSpPr>
        <p:spPr>
          <a:xfrm>
            <a:off x="1151649" y="518887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робить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снігур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НІГУР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ИДИТЬ 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ЕЛЕНІЙ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94188F9-FD5C-428F-A406-5D7E7EDC7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37" y="1974487"/>
            <a:ext cx="974563" cy="98509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6FE6976-C8CC-489A-9F92-71411DBE1C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59" y="1575253"/>
            <a:ext cx="760219" cy="76843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D9A6694-7965-481C-8448-42628ED064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63" y="2098732"/>
            <a:ext cx="851647" cy="86085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E00BBD2-0D6E-49CC-9213-002452820F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05" y="1563950"/>
            <a:ext cx="760219" cy="76843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9D8E8AD-C4B2-4860-B232-E1C5CFA359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13" y="1442820"/>
            <a:ext cx="789022" cy="797552"/>
          </a:xfrm>
          <a:prstGeom prst="rect">
            <a:avLst/>
          </a:prstGeom>
        </p:spPr>
      </p:pic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FA310DF0-0504-4DDE-978D-49D5414D0D43}"/>
              </a:ext>
            </a:extLst>
          </p:cNvPr>
          <p:cNvSpPr/>
          <p:nvPr/>
        </p:nvSpPr>
        <p:spPr>
          <a:xfrm>
            <a:off x="1166352" y="521811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засяяло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неб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ИНЬОМУ НЕБІ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ЯЯЛИ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ІРОЧКИ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048E92C-086F-4CB3-89BB-8EDACCCFF6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212" y="1340314"/>
            <a:ext cx="3753050" cy="37838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8C33D3-4D23-4F0F-8285-6E6AFFCB229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32116" r="20101" b="30974"/>
          <a:stretch/>
        </p:blipFill>
        <p:spPr>
          <a:xfrm>
            <a:off x="219838" y="5302256"/>
            <a:ext cx="2391574" cy="149194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BAC7546-4066-42FE-865E-CF278111149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35" y="6173892"/>
            <a:ext cx="743153" cy="6841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E98026-A883-4ACA-9A16-721AFE12E06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8" t="33694" r="36101" b="30520"/>
          <a:stretch/>
        </p:blipFill>
        <p:spPr>
          <a:xfrm rot="2052994">
            <a:off x="2486059" y="5971216"/>
            <a:ext cx="545436" cy="69805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41260FA-C048-4599-B9C0-47101499B5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8" t="33694" r="36101" b="30520"/>
          <a:stretch/>
        </p:blipFill>
        <p:spPr>
          <a:xfrm rot="4497688">
            <a:off x="2078222" y="5780139"/>
            <a:ext cx="545436" cy="6980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103F2F-F649-4AE1-B52A-E37C3054BF4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55" y="2553909"/>
            <a:ext cx="3107243" cy="3107243"/>
          </a:xfrm>
          <a:prstGeom prst="rect">
            <a:avLst/>
          </a:prstGeom>
        </p:spPr>
      </p:pic>
      <p:sp>
        <p:nvSpPr>
          <p:cNvPr id="39" name="Прямокутник: округлені кути 38">
            <a:extLst>
              <a:ext uri="{FF2B5EF4-FFF2-40B4-BE49-F238E27FC236}">
                <a16:creationId xmlns:a16="http://schemas.microsoft.com/office/drawing/2014/main" id="{70EF1913-0F96-4FA9-9F47-FF9ED9A7B391}"/>
              </a:ext>
            </a:extLst>
          </p:cNvPr>
          <p:cNvSpPr/>
          <p:nvPr/>
        </p:nvSpPr>
        <p:spPr>
          <a:xfrm>
            <a:off x="1172987" y="515073"/>
            <a:ext cx="6481251" cy="103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сапоги?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апоги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тоять на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ніговика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E0FE51-AD5A-41A9-B709-27B3BD7129A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1387" y1="50586" x2="21387" y2="50586"/>
                        <a14:foregroundMark x1="56250" y1="21289" x2="56250" y2="21289"/>
                        <a14:foregroundMark x1="80859" y1="56641" x2="80859" y2="56641"/>
                        <a14:foregroundMark x1="83008" y1="71973" x2="83008" y2="71973"/>
                        <a14:foregroundMark x1="79980" y1="43164" x2="79980" y2="43164"/>
                        <a14:foregroundMark x1="42188" y1="23926" x2="42188" y2="23926"/>
                        <a14:foregroundMark x1="27539" y1="30078" x2="27539" y2="30078"/>
                        <a14:foregroundMark x1="26172" y1="40527" x2="26172" y2="40527"/>
                        <a14:foregroundMark x1="16895" y1="65527" x2="16895" y2="65527"/>
                        <a14:foregroundMark x1="17480" y1="71875" x2="17480" y2="71875"/>
                        <a14:foregroundMark x1="31250" y1="75391" x2="31250" y2="75391"/>
                        <a14:foregroundMark x1="68848" y1="26270" x2="68848" y2="26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17452" r="13381" b="18303"/>
          <a:stretch/>
        </p:blipFill>
        <p:spPr>
          <a:xfrm>
            <a:off x="7240239" y="4522819"/>
            <a:ext cx="1515901" cy="135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7" grpId="0" animBg="1"/>
      <p:bldP spid="47" grpId="1" animBg="1"/>
      <p:bldP spid="39" grpId="0" animBg="1"/>
      <p:bldP spid="3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6B1EFD1-2652-4FBA-AF97-8C1EFBE9B30E}"/>
</file>

<file path=customXml/itemProps2.xml><?xml version="1.0" encoding="utf-8"?>
<ds:datastoreItem xmlns:ds="http://schemas.openxmlformats.org/officeDocument/2006/customXml" ds:itemID="{A7AA5598-D66F-4AAB-99EB-ABEAB570C55A}"/>
</file>

<file path=customXml/itemProps3.xml><?xml version="1.0" encoding="utf-8"?>
<ds:datastoreItem xmlns:ds="http://schemas.openxmlformats.org/officeDocument/2006/customXml" ds:itemID="{5B7DB84A-B4CF-43EB-A1AB-0BD5E5DA228C}"/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93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2025-11-17T10:42:52Z</dcterms:created>
  <dcterms:modified xsi:type="dcterms:W3CDTF">2025-11-18T09:34:24Z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