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4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E6756-7932-2156-28EC-CBFF3A1AF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52458C-6868-4F2D-5D81-A7D4773A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B784A-E32E-6138-2F40-025FDF02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3943A-1400-FAF6-28B9-470F0081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6C3B2-4BB5-17AB-1FCF-EDC1AD55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F0328-2BA8-9383-AE80-494C24A9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88148-F8F3-7744-7B84-5289C7DD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CF297-93B4-3138-854F-0FF8AC77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AC31B-F60B-3D48-80D9-CE0BE02D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4F0B7-42A0-7EC4-1812-AC61A022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4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D4799-8128-A69B-B32B-A665D39F3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FB58B-973A-AD10-37B3-AEEB8D3C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16B4E-074A-5FFF-D1CD-75EDA578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2DC3C-658D-8471-EEDF-C0536FEE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535A8-8074-31B5-C87A-81FED25E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9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4971B-CEA2-9FA4-F84D-AD853D03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F7FD4-0FE2-C158-19A7-B918D99C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20E04-2685-A2E0-2958-240B7951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06355-F1F1-6775-DD4F-E6A61B1E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A5105-DBBE-D57B-8404-5F90EAFE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1E341-7241-5EFA-EDE0-8055EDA0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D3F27-12EE-5478-23F7-5AFD2AEA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3C085-D035-8B27-C7D5-BB3DCD49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7344C-09F4-5E91-756B-BE922BB2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73708-8A1D-8512-F4FC-AFCF7FBE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E0B48-635F-93F2-1EEA-6ED418D6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6A0B9-4CC2-5016-450C-611471866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386C7-1698-5A3A-4B48-23B21A270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7FA1E-D045-9CAD-CAB0-AC1E78E7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9E58FC-5B09-F00A-208B-EB5F9DA8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C7C5B-3E6A-827B-EA94-5A688878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7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0527-9876-E877-5A38-AC31F7D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8079E-D7E4-749A-C6E0-F709C5AA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2E2CF-78D4-6D2A-A865-FE3614A8C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4111D-1AD6-82FC-16D7-C04FB7384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A0F567-2B37-78B8-00FD-E34656D41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3C1061-064A-D98A-C226-4337AAD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F4792F-7081-E98B-B280-49F380F6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4B6C26-798D-4EC7-CDBE-836581C9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B3006-096D-1842-B707-A1C460F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4FACAA-1396-CC1B-0DEB-672788E5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EFAD65-62A5-2B15-F2C4-704602EB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914491-AE3F-1C02-0710-2BE7B075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7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64916-CC1F-2BD3-7C4D-ECB8FEF2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DD10A5-5E17-E0D9-7DF8-114D851D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C00A1-D239-9D1D-F2E6-9C18D753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C7C9C-389A-D598-35C9-51BC444E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EBBD2-2F6E-E73E-A86A-2CB39811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D9632-901A-7D9D-E60B-31ACCA195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FEA0E-106E-6495-DB7A-3BC5607F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59F1E-2D6C-EB57-9C88-8A324BD9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8D9AD-7C81-A4A2-2444-5F91E5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3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5B65E-9E82-A17E-CB88-649ACDA7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2B6E1-7B26-B20B-935C-F411592BD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D2FEA-1D3E-5630-AA01-A7970560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E1A20-4A66-861A-76A9-F3F7E8DF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EA70CB-BD13-47E5-0EB0-F0F65E08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155E34-38DC-2486-10E9-921A5FFC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6CF8A-FDCA-4964-E333-8DE8A146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43A6F-0CE6-6DDC-FA1E-B0C20B7AA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ACFAE-0467-1E2C-BC03-7E1607638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E8B3-1A81-403D-90C2-E685AAFC2799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E9344-528A-AFBA-3F19-E93AC1043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0995C-B81E-08DF-EB7C-AF76BBB82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EA4A-E907-4EBB-8C09-9DDDD3AA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92B0E2-C4B9-562E-08A8-0A9E6CC01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36" y="-35284"/>
            <a:ext cx="12362736" cy="6928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74799-3305-4622-62B3-868A8D51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20" y="3537898"/>
            <a:ext cx="3225800" cy="32258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208CAD8-982E-A127-C1F7-4EB208CA9941}"/>
              </a:ext>
            </a:extLst>
          </p:cNvPr>
          <p:cNvSpPr/>
          <p:nvPr/>
        </p:nvSpPr>
        <p:spPr>
          <a:xfrm>
            <a:off x="3285067" y="294640"/>
            <a:ext cx="4792133" cy="3738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6BE2A05-E824-04C4-F596-86B7DE2FA2F7}"/>
              </a:ext>
            </a:extLst>
          </p:cNvPr>
          <p:cNvGrpSpPr/>
          <p:nvPr/>
        </p:nvGrpSpPr>
        <p:grpSpPr>
          <a:xfrm>
            <a:off x="408093" y="3428999"/>
            <a:ext cx="5549947" cy="3698520"/>
            <a:chOff x="408093" y="3428999"/>
            <a:chExt cx="5549947" cy="369852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68D4C87-822D-7BF0-F697-D6762B76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93" y="3428999"/>
              <a:ext cx="5549947" cy="3698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EF6739E-7126-E601-C9F0-262055EA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42532">
              <a:off x="2393866" y="4193171"/>
              <a:ext cx="1495867" cy="1495867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16A37ED-AD80-256D-2832-14BC257CA116}"/>
              </a:ext>
            </a:extLst>
          </p:cNvPr>
          <p:cNvGrpSpPr/>
          <p:nvPr/>
        </p:nvGrpSpPr>
        <p:grpSpPr>
          <a:xfrm>
            <a:off x="4538782" y="3737082"/>
            <a:ext cx="5231230" cy="3486124"/>
            <a:chOff x="4550246" y="3765511"/>
            <a:chExt cx="5231230" cy="34861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74748DF-F921-48A6-3EB8-B63EBC20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246" y="3765511"/>
              <a:ext cx="5231230" cy="348612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9C92214-49E4-1C33-C28F-AAB12ECC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6869" y="3920713"/>
              <a:ext cx="1891379" cy="189137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59A1F8-DA57-3F7F-F7F0-1E2D57DAD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200" y="-997263"/>
            <a:ext cx="6234856" cy="62348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C812BE-EF87-8D42-66B3-0D189CCA4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065" y="-444761"/>
            <a:ext cx="4511195" cy="45111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6427767-AE6C-74DC-22A2-EA98828795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447" y="460952"/>
            <a:ext cx="3876902" cy="3455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9A1375-D53F-79D1-F407-F63F0A860C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71434">
            <a:off x="2201618" y="-928401"/>
            <a:ext cx="6658773" cy="6658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D0F97-3B93-9B9D-5ED2-259AD50D1D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010" y="-213815"/>
            <a:ext cx="4951866" cy="4951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51A716-99A1-E5A1-2C35-92C8D9E864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825" y="-241021"/>
            <a:ext cx="4571697" cy="45716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87514E-A696-5C50-AFAE-919C55F66D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580" y="67306"/>
            <a:ext cx="4422709" cy="44227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C753CB-60EE-5D3C-C128-8C8ED005C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641" y="-192234"/>
            <a:ext cx="4986496" cy="498649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FC73AB-0606-10A8-203E-423E3EDAAE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3028" y="147740"/>
            <a:ext cx="4135953" cy="41359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C20161-9FE2-3B25-3397-5B2ED0FC5F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45330">
            <a:off x="3056018" y="-521538"/>
            <a:ext cx="6099946" cy="609994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DB8285-76AE-FF04-2B13-1D02CB798C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844" l="3809" r="35547">
                        <a14:foregroundMark x1="34766" y1="22168" x2="33203" y2="19141"/>
                        <a14:foregroundMark x1="31152" y1="77832" x2="34180" y2="64648"/>
                        <a14:foregroundMark x1="34180" y1="64648" x2="28906" y2="51660"/>
                        <a14:foregroundMark x1="28906" y1="51660" x2="34863" y2="24707"/>
                        <a14:foregroundMark x1="34863" y1="24707" x2="34766" y2="19629"/>
                        <a14:foregroundMark x1="31348" y1="49414" x2="35059" y2="35449"/>
                        <a14:foregroundMark x1="35547" y1="28809" x2="35547" y2="18750"/>
                        <a14:foregroundMark x1="35547" y1="18750" x2="35156" y2="18750"/>
                        <a14:backgroundMark x1="35254" y1="51953" x2="35254" y2="51953"/>
                        <a14:backgroundMark x1="99609" y1="91602" x2="99609" y2="91602"/>
                        <a14:backgroundMark x1="37891" y1="31445" x2="38574" y2="37793"/>
                        <a14:backgroundMark x1="32520" y1="77441" x2="39063" y2="58789"/>
                        <a14:backgroundMark x1="35156" y1="41602" x2="39063" y2="20801"/>
                        <a14:backgroundMark x1="39063" y1="20801" x2="39063" y2="19238"/>
                        <a14:backgroundMark x1="89746" y1="81738" x2="89746" y2="81738"/>
                        <a14:backgroundMark x1="91113" y1="84570" x2="91113" y2="84570"/>
                        <a14:backgroundMark x1="79883" y1="91406" x2="79883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653"/>
          <a:stretch>
            <a:fillRect/>
          </a:stretch>
        </p:blipFill>
        <p:spPr>
          <a:xfrm>
            <a:off x="4414387" y="-250404"/>
            <a:ext cx="1891379" cy="49322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B30D15-8D6B-87E3-D88D-9376C512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513" y="620040"/>
            <a:ext cx="3225800" cy="32258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CF9E31-04B2-9416-F2A6-0D3F74648A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40" y="-135155"/>
            <a:ext cx="4560376" cy="4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20377 0.15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13346 0.129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13229 0.166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9414 0.126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00278 L -0.19701 0.134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319 0.1997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28 0.130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2304 0.1458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3034 0.1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3 -0.01945 L -0.18255 0.1349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4 -0.0338 L -0.24349 0.1034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2057 0.15578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521AEF-8876-4584-8548-C04B789988F1}"/>
</file>

<file path=customXml/itemProps2.xml><?xml version="1.0" encoding="utf-8"?>
<ds:datastoreItem xmlns:ds="http://schemas.openxmlformats.org/officeDocument/2006/customXml" ds:itemID="{3A04AA9D-54A7-4FFC-B18A-DECDA4D02AF0}"/>
</file>

<file path=customXml/itemProps3.xml><?xml version="1.0" encoding="utf-8"?>
<ds:datastoreItem xmlns:ds="http://schemas.openxmlformats.org/officeDocument/2006/customXml" ds:itemID="{2DB3F8FF-4499-41EA-AB65-6FDC40111660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2025-11-14T12:24:58Z</dcterms:created>
  <dcterms:modified xsi:type="dcterms:W3CDTF">2025-11-15T12:08:33Z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