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014407-1B41-63D9-A244-F10F5B7B6D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4266FB9-A758-6F6E-040A-EFC48C43FB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B15691-2BCD-F1BD-15A1-3E20FE2F0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C65E5-2566-49E0-AE81-2B2B7DD4823F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C32A07-9B17-B3B4-42CF-44131A9C1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A080A7-262D-E798-6390-1FCEDFE50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5ABD0-85FD-41B3-9192-4F89A7233A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8957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BD7CE4-3141-C8A2-A094-684456BDF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F673B0-82EE-B4B7-689D-F53D2D5FAD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C40E1B-8307-56AE-E7CB-01FF03464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C65E5-2566-49E0-AE81-2B2B7DD4823F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73746B-0F71-432C-A10E-21535A11A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B716D6-762C-7003-0F2F-9AD7716A8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5ABD0-85FD-41B3-9192-4F89A7233A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921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E003F61-3FE0-96D6-DD8E-8E7E23520F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3E31745-38C2-2106-91B6-54875CC4A4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681B90-B03B-E786-B061-C2FED50A0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C65E5-2566-49E0-AE81-2B2B7DD4823F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10202D-B6B3-BDA5-BFDE-F0ADB003A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340ABC-387F-A03A-73F6-C73BA30AC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5ABD0-85FD-41B3-9192-4F89A7233A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459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A9F2AC-B9CE-9D96-2A6D-B1E82A46D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BC86E8F-91CD-BDBD-AB76-C2B5C0D296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0380B9-C2C6-53BA-028B-36CAE19BC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C65E5-2566-49E0-AE81-2B2B7DD4823F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A270B4-2229-1E72-F0D3-FDEFDDB03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76575B-0888-4747-E5FC-FC6AD4589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5ABD0-85FD-41B3-9192-4F89A7233A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7325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15F67C-AD1E-6E22-2E4B-909E842DF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122814F-3D03-5BE2-83E4-37A01B3C85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753F0A-D301-016C-FE81-BC8C66025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C65E5-2566-49E0-AE81-2B2B7DD4823F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E69476-D9D4-7D90-E533-280A56578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06366C0-5303-EA4C-E5D2-B1ACCD1A2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5ABD0-85FD-41B3-9192-4F89A7233A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2808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A74038-8640-1413-8831-3A61E3E1F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C7A6FF-95D9-CC95-221B-4B622B735B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72836F8-5DE8-FB1A-7529-63CFD70BDE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C0FBB8C-AF11-7ECA-F238-E276ACBF1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C65E5-2566-49E0-AE81-2B2B7DD4823F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6F0172F-3448-91D0-92DE-AF50BB7B2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8C230B9-3AB5-4BAC-3B70-92AD6FFB7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5ABD0-85FD-41B3-9192-4F89A7233A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2386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266AFD-4A33-9B07-A28D-F5FA1E1A6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EA6F7AF-6B7B-3B7D-8CBA-2F20116A32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A696B4-A1A5-6BEF-D113-1F12953B20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B4A4999-CB4D-5973-E055-DD138C1D95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4209860-4F61-6D01-61FA-8B4251BD5E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6454CB1-7CCC-FA92-3B86-E3862394B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C65E5-2566-49E0-AE81-2B2B7DD4823F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86325C7-483B-16A3-B501-C1E3B0D35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1DC25DF-673C-9D36-BF60-D4E109EA0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5ABD0-85FD-41B3-9192-4F89A7233A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6555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9A5509-E436-67D6-FF6A-DAF87B2D1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57BE006-1D3B-12FE-5311-F7FFD4186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C65E5-2566-49E0-AE81-2B2B7DD4823F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66DD0BD-C7D3-EA7F-F3BC-E44727F2E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BBD163E-3B1B-348B-65EA-B9EFFE384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5ABD0-85FD-41B3-9192-4F89A7233A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2845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515997F-FB07-BD93-8A32-FA3BB2AB7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C65E5-2566-49E0-AE81-2B2B7DD4823F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0B4C7BC-BDF8-D441-C7EF-E8469074A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5A577FC-4464-1F32-993E-88245E9C5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5ABD0-85FD-41B3-9192-4F89A7233A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176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C465D8-04EA-F6E8-FA94-98F74181E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BAC179-375C-CA5A-46BD-519A3182ED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0B0C29F-C740-0C0F-416E-B66757215D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46DA99-D757-A4C8-8736-B6F4F974B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C65E5-2566-49E0-AE81-2B2B7DD4823F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3C607C4-6E8A-A90F-FB41-F87A985B7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94862B5-7CBD-8269-AA89-4BD9C2C33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5ABD0-85FD-41B3-9192-4F89A7233A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1924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133C55-BE10-9DC6-BEAD-CFCF51DC9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8902AD4-6FE1-B5C9-6EB3-2BA1AC09E0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FEB896E-F044-DC61-00D8-ACFA96E0D5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E125864-DCCD-43E2-94F4-9BF725586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C65E5-2566-49E0-AE81-2B2B7DD4823F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A33CAE4-38C6-4FC6-0C8C-067CC5916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6D7AB6D-095A-9E64-D057-A7328AD5A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5ABD0-85FD-41B3-9192-4F89A7233A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5957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72ACEF-015B-4E9D-61C3-7C722EF7E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522AD5-A550-AE8C-A155-4AA69B05A7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8FF9C5-DC21-C5A4-486D-723BDFFE86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2C65E5-2566-49E0-AE81-2B2B7DD4823F}" type="datetimeFigureOut">
              <a:rPr lang="ru-RU" smtClean="0"/>
              <a:t>17.11.2025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02AEB6-6094-A34D-2C5C-E14F54C238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3F1FE9-3FD9-C2E7-983D-40A9D15CEB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85ABD0-85FD-41B3-9192-4F89A7233A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760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0998FDE-3154-1CC7-9AAE-360D114429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" y="0"/>
            <a:ext cx="12208933" cy="697653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D90B555-311A-0A7B-6D7C-62A8485E1A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263" y="3853296"/>
            <a:ext cx="1647621" cy="164924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3DC7A52-B914-6B14-F14C-C54A6D844D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0867" y="65244"/>
            <a:ext cx="1902117" cy="190211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DD6845F-3B18-1079-838F-FA6AA132F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9870" y="1800212"/>
            <a:ext cx="1902117" cy="190211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CBC54A6-74D2-C9B5-E292-DD632AF30C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6647" y="1891344"/>
            <a:ext cx="1902117" cy="190211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B35ACE5-BA8C-CCD6-94FB-77993ADAE0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8750" y="3615142"/>
            <a:ext cx="1902117" cy="190211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DA1B9DA-7508-C591-356C-E585F652E4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2113" y="1824002"/>
            <a:ext cx="1902117" cy="190211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CD52249-9670-6A96-FB79-9E27B60D5A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0507" y="-78115"/>
            <a:ext cx="1902117" cy="190211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8AC651FD-87F3-0516-B018-00B02D11EB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330" y="4384296"/>
            <a:ext cx="2509520" cy="2509520"/>
          </a:xfrm>
          <a:prstGeom prst="rect">
            <a:avLst/>
          </a:prstGeom>
        </p:spPr>
      </p:pic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F05A1668-5E3C-9500-7A6E-39D5E3A32A4D}"/>
              </a:ext>
            </a:extLst>
          </p:cNvPr>
          <p:cNvGrpSpPr/>
          <p:nvPr/>
        </p:nvGrpSpPr>
        <p:grpSpPr>
          <a:xfrm>
            <a:off x="7840901" y="3793461"/>
            <a:ext cx="1896020" cy="1810669"/>
            <a:chOff x="7837924" y="3782928"/>
            <a:chExt cx="1896020" cy="1810669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E26A1C6C-584B-FF4C-82FA-E53D60CF6E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37924" y="3782928"/>
              <a:ext cx="1896020" cy="1810669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FF01913E-BE53-F9E7-7D1E-2E8DF8641E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052"/>
            <a:stretch>
              <a:fillRect/>
            </a:stretch>
          </p:blipFill>
          <p:spPr>
            <a:xfrm>
              <a:off x="7991662" y="4097544"/>
              <a:ext cx="1635717" cy="1291364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C34BF650-B714-6CE2-9F83-D041F3743522}"/>
              </a:ext>
            </a:extLst>
          </p:cNvPr>
          <p:cNvGrpSpPr/>
          <p:nvPr/>
        </p:nvGrpSpPr>
        <p:grpSpPr>
          <a:xfrm>
            <a:off x="5887456" y="3777916"/>
            <a:ext cx="1896020" cy="1810669"/>
            <a:chOff x="5869063" y="3782928"/>
            <a:chExt cx="1896020" cy="1810669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C80F7880-A469-60E8-9335-80B643109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69063" y="3782928"/>
              <a:ext cx="1896020" cy="1810669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39D0C0BB-B6B3-419E-5C19-15D55AF23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69808" y="3967835"/>
              <a:ext cx="1460036" cy="1460036"/>
            </a:xfrm>
            <a:prstGeom prst="rect">
              <a:avLst/>
            </a:prstGeom>
          </p:spPr>
        </p:pic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BD679E88-D989-CCE4-3696-F5F00F2629BF}"/>
              </a:ext>
            </a:extLst>
          </p:cNvPr>
          <p:cNvGrpSpPr/>
          <p:nvPr/>
        </p:nvGrpSpPr>
        <p:grpSpPr>
          <a:xfrm>
            <a:off x="3917913" y="3763224"/>
            <a:ext cx="1896020" cy="1810669"/>
            <a:chOff x="3917913" y="3763224"/>
            <a:chExt cx="1896020" cy="1810669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4F9FF39A-65E1-FD8D-FF1A-7E1C358A9B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17913" y="3763224"/>
              <a:ext cx="1896020" cy="1810669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76E5B471-9A3F-CDA5-A01A-2075199F6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51317" y="3836397"/>
              <a:ext cx="1656547" cy="1656547"/>
            </a:xfrm>
            <a:prstGeom prst="rect">
              <a:avLst/>
            </a:prstGeom>
          </p:spPr>
        </p:pic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B28DE0C4-625A-7DA1-CE12-DE087EF501AD}"/>
              </a:ext>
            </a:extLst>
          </p:cNvPr>
          <p:cNvGrpSpPr/>
          <p:nvPr/>
        </p:nvGrpSpPr>
        <p:grpSpPr>
          <a:xfrm>
            <a:off x="1985350" y="3744646"/>
            <a:ext cx="1896020" cy="1866545"/>
            <a:chOff x="1985350" y="3744646"/>
            <a:chExt cx="1896020" cy="1866545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D9BAD577-F648-D13F-F8F2-BB768405C6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85350" y="3763225"/>
              <a:ext cx="1896020" cy="1810669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96F3CFCB-A73A-0DD6-D4E8-4E815A563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85350" y="3744646"/>
              <a:ext cx="1866545" cy="1866545"/>
            </a:xfrm>
            <a:prstGeom prst="rect">
              <a:avLst/>
            </a:prstGeom>
          </p:spPr>
        </p:pic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21364628-793D-6F58-874C-8EFDC85C710C}"/>
              </a:ext>
            </a:extLst>
          </p:cNvPr>
          <p:cNvGrpSpPr/>
          <p:nvPr/>
        </p:nvGrpSpPr>
        <p:grpSpPr>
          <a:xfrm>
            <a:off x="-162537" y="3763223"/>
            <a:ext cx="2337567" cy="1810669"/>
            <a:chOff x="-180168" y="3763226"/>
            <a:chExt cx="2337567" cy="1810669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A42F3BE4-1F77-8D93-2E78-4328AD8FD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494" y="3763226"/>
              <a:ext cx="1896020" cy="1810669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658EB52C-8B11-1564-94B6-D688D6490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723"/>
            <a:stretch>
              <a:fillRect/>
            </a:stretch>
          </p:blipFill>
          <p:spPr>
            <a:xfrm>
              <a:off x="-180168" y="4106396"/>
              <a:ext cx="2337567" cy="1217826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6D1EC45D-A83C-AB20-8616-82CD7A510DCE}"/>
              </a:ext>
            </a:extLst>
          </p:cNvPr>
          <p:cNvGrpSpPr/>
          <p:nvPr/>
        </p:nvGrpSpPr>
        <p:grpSpPr>
          <a:xfrm>
            <a:off x="7803026" y="1926800"/>
            <a:ext cx="1896020" cy="1810669"/>
            <a:chOff x="7803026" y="1926800"/>
            <a:chExt cx="1896020" cy="1810669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3D283152-06AB-7B19-5EBF-13C853A03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03026" y="1926800"/>
              <a:ext cx="1896020" cy="1810669"/>
            </a:xfrm>
            <a:prstGeom prst="rect">
              <a:avLst/>
            </a:prstGeom>
          </p:spPr>
        </p:pic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1E21D72E-FF8F-EBFF-F93F-928406AEE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1204" y="2012288"/>
              <a:ext cx="1612100" cy="1612100"/>
            </a:xfrm>
            <a:prstGeom prst="rect">
              <a:avLst/>
            </a:prstGeom>
          </p:spPr>
        </p:pic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7F636EF7-0DB8-8021-680D-E8D22DCE262A}"/>
              </a:ext>
            </a:extLst>
          </p:cNvPr>
          <p:cNvGrpSpPr/>
          <p:nvPr/>
        </p:nvGrpSpPr>
        <p:grpSpPr>
          <a:xfrm>
            <a:off x="5853557" y="1924298"/>
            <a:ext cx="1896020" cy="1810669"/>
            <a:chOff x="5853557" y="1924298"/>
            <a:chExt cx="1896020" cy="1810669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2A94D37C-5D61-D3F2-75BF-427D859CFB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53557" y="1924298"/>
              <a:ext cx="1896020" cy="1810669"/>
            </a:xfrm>
            <a:prstGeom prst="rect">
              <a:avLst/>
            </a:prstGeom>
          </p:spPr>
        </p:pic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974BE3C8-51E6-A4F1-521C-0529E785B3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19182" y="2006421"/>
              <a:ext cx="1578910" cy="1578910"/>
            </a:xfrm>
            <a:prstGeom prst="rect">
              <a:avLst/>
            </a:prstGeom>
          </p:spPr>
        </p:pic>
      </p:grp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CA6725C7-AB4E-2876-4965-0D908E20E782}"/>
              </a:ext>
            </a:extLst>
          </p:cNvPr>
          <p:cNvGrpSpPr/>
          <p:nvPr/>
        </p:nvGrpSpPr>
        <p:grpSpPr>
          <a:xfrm>
            <a:off x="3917913" y="1912970"/>
            <a:ext cx="1896020" cy="1810669"/>
            <a:chOff x="3917913" y="1912970"/>
            <a:chExt cx="1896020" cy="1810669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E61C4471-176F-9844-ACC0-7750E36D03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17913" y="1912970"/>
              <a:ext cx="1896020" cy="1810669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38446FE4-4C70-4D96-87ED-4C8B329AC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27019" y="1973160"/>
              <a:ext cx="1651228" cy="1651228"/>
            </a:xfrm>
            <a:prstGeom prst="rect">
              <a:avLst/>
            </a:prstGeom>
          </p:spPr>
        </p:pic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0AA04878-E96E-7C86-D145-53A8537767E7}"/>
              </a:ext>
            </a:extLst>
          </p:cNvPr>
          <p:cNvGrpSpPr/>
          <p:nvPr/>
        </p:nvGrpSpPr>
        <p:grpSpPr>
          <a:xfrm>
            <a:off x="1985350" y="1915450"/>
            <a:ext cx="1896020" cy="1810669"/>
            <a:chOff x="1985350" y="1915450"/>
            <a:chExt cx="1896020" cy="1810669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69D425A9-73FE-1ADD-3837-1CAB8212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85350" y="1915450"/>
              <a:ext cx="1896020" cy="1810669"/>
            </a:xfrm>
            <a:prstGeom prst="rect">
              <a:avLst/>
            </a:prstGeom>
          </p:spPr>
        </p:pic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6221A270-7F6C-BE68-6A23-0CF6F570A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76906" y="1929939"/>
              <a:ext cx="1756034" cy="1756034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465534B1-289D-EA48-D1A1-4A5F287EAB53}"/>
              </a:ext>
            </a:extLst>
          </p:cNvPr>
          <p:cNvGrpSpPr/>
          <p:nvPr/>
        </p:nvGrpSpPr>
        <p:grpSpPr>
          <a:xfrm>
            <a:off x="40080" y="1921645"/>
            <a:ext cx="1896020" cy="1810669"/>
            <a:chOff x="40080" y="1921645"/>
            <a:chExt cx="1896020" cy="1810669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9195DA62-980A-7D8A-9ADC-54CDD7DEDC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080" y="1921645"/>
              <a:ext cx="1896020" cy="1810669"/>
            </a:xfrm>
            <a:prstGeom prst="rect">
              <a:avLst/>
            </a:prstGeom>
          </p:spPr>
        </p:pic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7C5041A0-C606-46C4-601F-08C5DBC4C2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6712" y="2099885"/>
              <a:ext cx="1544898" cy="1544898"/>
            </a:xfrm>
            <a:prstGeom prst="rect">
              <a:avLst/>
            </a:prstGeom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96125597-A921-998B-9EAB-3749EFDEF51D}"/>
              </a:ext>
            </a:extLst>
          </p:cNvPr>
          <p:cNvGrpSpPr/>
          <p:nvPr/>
        </p:nvGrpSpPr>
        <p:grpSpPr>
          <a:xfrm>
            <a:off x="7809910" y="75248"/>
            <a:ext cx="1896020" cy="1888784"/>
            <a:chOff x="7809910" y="75248"/>
            <a:chExt cx="1896020" cy="1888784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ECA08654-CAE1-2F2B-EDA8-7CBC0D4282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09910" y="75248"/>
              <a:ext cx="1896020" cy="1810669"/>
            </a:xfrm>
            <a:prstGeom prst="rect">
              <a:avLst/>
            </a:prstGeom>
          </p:spPr>
        </p:pic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BA23C09D-FD4C-7260-3214-CB0745CA80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21814" y="79916"/>
              <a:ext cx="1884116" cy="1884116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78D1444D-410D-D58A-4DA2-38860C04B70C}"/>
              </a:ext>
            </a:extLst>
          </p:cNvPr>
          <p:cNvGrpSpPr/>
          <p:nvPr/>
        </p:nvGrpSpPr>
        <p:grpSpPr>
          <a:xfrm>
            <a:off x="5814007" y="24760"/>
            <a:ext cx="1935113" cy="1922833"/>
            <a:chOff x="5821534" y="19165"/>
            <a:chExt cx="1935113" cy="1922833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6F5912EB-035A-E927-742D-1F9581A2DD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60627" y="75248"/>
              <a:ext cx="1896020" cy="1810669"/>
            </a:xfrm>
            <a:prstGeom prst="rect">
              <a:avLst/>
            </a:prstGeom>
          </p:spPr>
        </p:pic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D53F4F5C-8A86-4B1A-ACF0-840E7F188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821534" y="19165"/>
              <a:ext cx="1922833" cy="1922833"/>
            </a:xfrm>
            <a:prstGeom prst="rect">
              <a:avLst/>
            </a:prstGeom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93E208D7-18D5-EC3F-E4B2-70864AA45335}"/>
              </a:ext>
            </a:extLst>
          </p:cNvPr>
          <p:cNvGrpSpPr/>
          <p:nvPr/>
        </p:nvGrpSpPr>
        <p:grpSpPr>
          <a:xfrm>
            <a:off x="85252" y="110969"/>
            <a:ext cx="1816861" cy="1732562"/>
            <a:chOff x="85252" y="110969"/>
            <a:chExt cx="1816861" cy="1732562"/>
          </a:xfrm>
        </p:grpSpPr>
        <p:sp>
          <p:nvSpPr>
            <p:cNvPr id="15" name="Прямоугольник: скругленные углы 14">
              <a:extLst>
                <a:ext uri="{FF2B5EF4-FFF2-40B4-BE49-F238E27FC236}">
                  <a16:creationId xmlns:a16="http://schemas.microsoft.com/office/drawing/2014/main" id="{3C6B00F0-B9C0-DB67-4192-71EC21D1F8E2}"/>
                </a:ext>
              </a:extLst>
            </p:cNvPr>
            <p:cNvSpPr/>
            <p:nvPr/>
          </p:nvSpPr>
          <p:spPr>
            <a:xfrm>
              <a:off x="85252" y="110969"/>
              <a:ext cx="1816861" cy="1732562"/>
            </a:xfrm>
            <a:prstGeom prst="roundRect">
              <a:avLst/>
            </a:prstGeom>
            <a:ln w="762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6E352B11-F82D-B0E4-49C4-4ACA0C9BDC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9998" y="114487"/>
              <a:ext cx="1671128" cy="1671128"/>
            </a:xfrm>
            <a:prstGeom prst="rect">
              <a:avLst/>
            </a:prstGeom>
          </p:spPr>
        </p:pic>
      </p:grpSp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B5C2C5B6-051A-C899-C99A-A436EDD691DB}"/>
              </a:ext>
            </a:extLst>
          </p:cNvPr>
          <p:cNvGrpSpPr/>
          <p:nvPr/>
        </p:nvGrpSpPr>
        <p:grpSpPr>
          <a:xfrm>
            <a:off x="3863659" y="-18973"/>
            <a:ext cx="2070550" cy="2070550"/>
            <a:chOff x="3863659" y="-18973"/>
            <a:chExt cx="2070550" cy="2070550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DB5F04FE-280F-712B-571C-1D3B0A9E58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04623" y="69229"/>
              <a:ext cx="1896020" cy="1810669"/>
            </a:xfrm>
            <a:prstGeom prst="rect">
              <a:avLst/>
            </a:prstGeom>
          </p:spPr>
        </p:pic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7F4F9AE8-7B43-346A-6732-0D0F060B6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63659" y="-18973"/>
              <a:ext cx="2070550" cy="2070550"/>
            </a:xfrm>
            <a:prstGeom prst="rect">
              <a:avLst/>
            </a:prstGeom>
          </p:spPr>
        </p:pic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A54866CA-788C-C885-F6DD-03FB8B74C4C2}"/>
              </a:ext>
            </a:extLst>
          </p:cNvPr>
          <p:cNvGrpSpPr/>
          <p:nvPr/>
        </p:nvGrpSpPr>
        <p:grpSpPr>
          <a:xfrm>
            <a:off x="1799581" y="0"/>
            <a:ext cx="2124096" cy="2124096"/>
            <a:chOff x="1799581" y="0"/>
            <a:chExt cx="2124096" cy="2124096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0D2BD04E-CE33-08D5-DE1F-DFD185C86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75190" y="75248"/>
              <a:ext cx="1896020" cy="1810669"/>
            </a:xfrm>
            <a:prstGeom prst="rect">
              <a:avLst/>
            </a:prstGeom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40C68060-5A21-4054-BD4E-AF004EC2EB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9581" y="0"/>
              <a:ext cx="2124096" cy="2124096"/>
            </a:xfrm>
            <a:prstGeom prst="rect">
              <a:avLst/>
            </a:prstGeom>
          </p:spPr>
        </p:pic>
      </p:grp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DBFEA334-A44E-C651-01C8-20E179E2E7B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24" y="5528476"/>
            <a:ext cx="1382363" cy="1399535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45C9F112-A47E-A121-79D6-7C5F9053E2E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241" y="667307"/>
            <a:ext cx="3859386" cy="405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921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600797D3-EFE7-44A7-B95E-DCE16263A91E}"/>
</file>

<file path=customXml/itemProps2.xml><?xml version="1.0" encoding="utf-8"?>
<ds:datastoreItem xmlns:ds="http://schemas.openxmlformats.org/officeDocument/2006/customXml" ds:itemID="{79C8E571-2920-48C2-AA57-852715A5B338}"/>
</file>

<file path=customXml/itemProps3.xml><?xml version="1.0" encoding="utf-8"?>
<ds:datastoreItem xmlns:ds="http://schemas.openxmlformats.org/officeDocument/2006/customXml" ds:itemID="{8DA53478-707C-4E71-8DD1-ADD45C4C26A3}"/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5</cp:revision>
  <dcterms:created xsi:type="dcterms:W3CDTF">2025-11-13T21:43:07Z</dcterms:created>
  <dcterms:modified xsi:type="dcterms:W3CDTF">2025-11-17T21:49:50Z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