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14407-1B41-63D9-A244-F10F5B7B6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266FB9-A758-6F6E-040A-EFC48C43F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B15691-2BCD-F1BD-15A1-3E20FE2F0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C32A07-9B17-B3B4-42CF-44131A9C1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A080A7-262D-E798-6390-1FCEDFE50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95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D7CE4-3141-C8A2-A094-684456BDF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F673B0-82EE-B4B7-689D-F53D2D5FA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C40E1B-8307-56AE-E7CB-01FF03464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3746B-0F71-432C-A10E-21535A11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16D6-762C-7003-0F2F-9AD7716A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2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003F61-3FE0-96D6-DD8E-8E7E23520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E31745-38C2-2106-91B6-54875CC4A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81B90-B03B-E786-B061-C2FED50A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10202D-B6B3-BDA5-BFDE-F0ADB003A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40ABC-387F-A03A-73F6-C73BA30A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59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9F2AC-B9CE-9D96-2A6D-B1E82A46D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C86E8F-91CD-BDBD-AB76-C2B5C0D29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0380B9-C2C6-53BA-028B-36CAE19B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A270B4-2229-1E72-F0D3-FDEFDDB03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6575B-0888-4747-E5FC-FC6AD4589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325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5F67C-AD1E-6E22-2E4B-909E842DF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22814F-3D03-5BE2-83E4-37A01B3C8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53F0A-D301-016C-FE81-BC8C66025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E69476-D9D4-7D90-E533-280A56578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6366C0-5303-EA4C-E5D2-B1ACCD1A2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80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74038-8640-1413-8831-3A61E3E1F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C7A6FF-95D9-CC95-221B-4B622B735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2836F8-5DE8-FB1A-7529-63CFD70BD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0FBB8C-AF11-7ECA-F238-E276ACBF1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F0172F-3448-91D0-92DE-AF50BB7B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C230B9-3AB5-4BAC-3B70-92AD6FFB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386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66AFD-4A33-9B07-A28D-F5FA1E1A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A6F7AF-6B7B-3B7D-8CBA-2F20116A3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A696B4-A1A5-6BEF-D113-1F12953B2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4A4999-CB4D-5973-E055-DD138C1D95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209860-4F61-6D01-61FA-8B4251BD5E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454CB1-7CCC-FA92-3B86-E3862394B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6325C7-483B-16A3-B501-C1E3B0D3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DC25DF-673C-9D36-BF60-D4E109EA0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55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9A5509-E436-67D6-FF6A-DAF87B2D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7BE006-1D3B-12FE-5311-F7FFD4186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6DD0BD-C7D3-EA7F-F3BC-E44727F2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BD163E-3B1B-348B-65EA-B9EFFE384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845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15997F-FB07-BD93-8A32-FA3BB2AB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0B4C7BC-BDF8-D441-C7EF-E8469074A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A577FC-4464-1F32-993E-88245E9C5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76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465D8-04EA-F6E8-FA94-98F74181E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AC179-375C-CA5A-46BD-519A3182E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B0C29F-C740-0C0F-416E-B66757215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46DA99-D757-A4C8-8736-B6F4F974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C607C4-6E8A-A90F-FB41-F87A985B7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4862B5-7CBD-8269-AA89-4BD9C2C3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92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33C55-BE10-9DC6-BEAD-CFCF51DC9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8902AD4-6FE1-B5C9-6EB3-2BA1AC09E0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EB896E-F044-DC61-00D8-ACFA96E0D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125864-DCCD-43E2-94F4-9BF72558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33CAE4-38C6-4FC6-0C8C-067CC5916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D7AB6D-095A-9E64-D057-A7328AD5A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95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2ACEF-015B-4E9D-61C3-7C722EF7E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522AD5-A550-AE8C-A155-4AA69B05A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FF9C5-DC21-C5A4-486D-723BDFFE8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02AEB6-6094-A34D-2C5C-E14F54C23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3F1FE9-3FD9-C2E7-983D-40A9D15CE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76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998FDE-3154-1CC7-9AAE-360D11442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12208933" cy="69765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90B555-311A-0A7B-6D7C-62A8485E1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63" y="3853296"/>
            <a:ext cx="1647621" cy="16492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DC7A52-B914-6B14-F14C-C54A6D844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867" y="65244"/>
            <a:ext cx="1902117" cy="19021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D6845F-3B18-1079-838F-FA6AA132F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870" y="1800212"/>
            <a:ext cx="1902117" cy="19021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BC54A6-74D2-C9B5-E292-DD632AF30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647" y="1891344"/>
            <a:ext cx="1902117" cy="19021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35ACE5-BA8C-CCD6-94FB-77993ADAE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750" y="3615142"/>
            <a:ext cx="1902117" cy="19021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A1B9DA-7508-C591-356C-E585F652E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113" y="1824002"/>
            <a:ext cx="1902117" cy="19021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D52249-9670-6A96-FB79-9E27B60D5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0507" y="-78115"/>
            <a:ext cx="1902117" cy="190211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AC651FD-87F3-0516-B018-00B02D11E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330" y="4384296"/>
            <a:ext cx="2509520" cy="250952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F05A1668-5E3C-9500-7A6E-39D5E3A32A4D}"/>
              </a:ext>
            </a:extLst>
          </p:cNvPr>
          <p:cNvGrpSpPr/>
          <p:nvPr/>
        </p:nvGrpSpPr>
        <p:grpSpPr>
          <a:xfrm>
            <a:off x="7840901" y="3793461"/>
            <a:ext cx="1896020" cy="1810669"/>
            <a:chOff x="7837924" y="3782928"/>
            <a:chExt cx="1896020" cy="181066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E26A1C6C-584B-FF4C-82FA-E53D60CF6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37924" y="3782928"/>
              <a:ext cx="1896020" cy="181066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FF01913E-BE53-F9E7-7D1E-2E8DF8641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2"/>
            <a:stretch>
              <a:fillRect/>
            </a:stretch>
          </p:blipFill>
          <p:spPr>
            <a:xfrm>
              <a:off x="7991662" y="4097544"/>
              <a:ext cx="1635717" cy="1291364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C34BF650-B714-6CE2-9F83-D041F3743522}"/>
              </a:ext>
            </a:extLst>
          </p:cNvPr>
          <p:cNvGrpSpPr/>
          <p:nvPr/>
        </p:nvGrpSpPr>
        <p:grpSpPr>
          <a:xfrm>
            <a:off x="5869063" y="3782928"/>
            <a:ext cx="1896020" cy="1810669"/>
            <a:chOff x="5869063" y="3782928"/>
            <a:chExt cx="1896020" cy="1810669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80F7880-A469-60E8-9335-80B643109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9063" y="3782928"/>
              <a:ext cx="1896020" cy="1810669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39D0C0BB-B6B3-419E-5C19-15D55AF23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1771" y="3869368"/>
              <a:ext cx="1590603" cy="1590603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BD679E88-D989-CCE4-3696-F5F00F2629BF}"/>
              </a:ext>
            </a:extLst>
          </p:cNvPr>
          <p:cNvGrpSpPr/>
          <p:nvPr/>
        </p:nvGrpSpPr>
        <p:grpSpPr>
          <a:xfrm>
            <a:off x="3917913" y="3763224"/>
            <a:ext cx="1896020" cy="1810669"/>
            <a:chOff x="3917913" y="3763224"/>
            <a:chExt cx="1896020" cy="1810669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F9FF39A-65E1-FD8D-FF1A-7E1C358A9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17913" y="3763224"/>
              <a:ext cx="1896020" cy="1810669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76E5B471-9A3F-CDA5-A01A-2075199F6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1317" y="3836397"/>
              <a:ext cx="1656547" cy="165654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B28DE0C4-625A-7DA1-CE12-DE087EF501AD}"/>
              </a:ext>
            </a:extLst>
          </p:cNvPr>
          <p:cNvGrpSpPr/>
          <p:nvPr/>
        </p:nvGrpSpPr>
        <p:grpSpPr>
          <a:xfrm>
            <a:off x="1985350" y="3744646"/>
            <a:ext cx="1896020" cy="1866545"/>
            <a:chOff x="1985350" y="3744646"/>
            <a:chExt cx="1896020" cy="1866545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9BAD577-F648-D13F-F8F2-BB768405C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5350" y="3763225"/>
              <a:ext cx="1896020" cy="1810669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96F3CFCB-A73A-0DD6-D4E8-4E815A563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5350" y="3744646"/>
              <a:ext cx="1866545" cy="1866545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1364628-793D-6F58-874C-8EFDC85C710C}"/>
              </a:ext>
            </a:extLst>
          </p:cNvPr>
          <p:cNvGrpSpPr/>
          <p:nvPr/>
        </p:nvGrpSpPr>
        <p:grpSpPr>
          <a:xfrm>
            <a:off x="-162537" y="3763223"/>
            <a:ext cx="2337567" cy="1810669"/>
            <a:chOff x="-180168" y="3763226"/>
            <a:chExt cx="2337567" cy="181066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42F3BE4-1F77-8D93-2E78-4328AD8FD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494" y="3763226"/>
              <a:ext cx="1896020" cy="1810669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658EB52C-8B11-1564-94B6-D688D6490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23"/>
            <a:stretch>
              <a:fillRect/>
            </a:stretch>
          </p:blipFill>
          <p:spPr>
            <a:xfrm>
              <a:off x="-180168" y="4106396"/>
              <a:ext cx="2337567" cy="1217826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D1EC45D-A83C-AB20-8616-82CD7A510DCE}"/>
              </a:ext>
            </a:extLst>
          </p:cNvPr>
          <p:cNvGrpSpPr/>
          <p:nvPr/>
        </p:nvGrpSpPr>
        <p:grpSpPr>
          <a:xfrm>
            <a:off x="7803026" y="1926800"/>
            <a:ext cx="1896020" cy="1810669"/>
            <a:chOff x="7803026" y="1926800"/>
            <a:chExt cx="1896020" cy="181066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D283152-06AB-7B19-5EBF-13C853A03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3026" y="1926800"/>
              <a:ext cx="1896020" cy="1810669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1E21D72E-FF8F-EBFF-F93F-928406AEE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204" y="2012288"/>
              <a:ext cx="1612100" cy="1612100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7F636EF7-0DB8-8021-680D-E8D22DCE262A}"/>
              </a:ext>
            </a:extLst>
          </p:cNvPr>
          <p:cNvGrpSpPr/>
          <p:nvPr/>
        </p:nvGrpSpPr>
        <p:grpSpPr>
          <a:xfrm>
            <a:off x="5853557" y="1924298"/>
            <a:ext cx="1896020" cy="1810669"/>
            <a:chOff x="5853557" y="1924298"/>
            <a:chExt cx="1896020" cy="1810669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A94D37C-5D61-D3F2-75BF-427D859C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3557" y="1924298"/>
              <a:ext cx="1896020" cy="1810669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974BE3C8-51E6-A4F1-521C-0529E785B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9182" y="2006421"/>
              <a:ext cx="1578910" cy="1578910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CA6725C7-AB4E-2876-4965-0D908E20E782}"/>
              </a:ext>
            </a:extLst>
          </p:cNvPr>
          <p:cNvGrpSpPr/>
          <p:nvPr/>
        </p:nvGrpSpPr>
        <p:grpSpPr>
          <a:xfrm>
            <a:off x="3917913" y="1912970"/>
            <a:ext cx="1896020" cy="1810669"/>
            <a:chOff x="3917913" y="1912970"/>
            <a:chExt cx="1896020" cy="181066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61C4471-176F-9844-ACC0-7750E36D0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17913" y="1912970"/>
              <a:ext cx="1896020" cy="1810669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8446FE4-4C70-4D96-87ED-4C8B329AC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7019" y="1973160"/>
              <a:ext cx="1651228" cy="1651228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AA04878-E96E-7C86-D145-53A8537767E7}"/>
              </a:ext>
            </a:extLst>
          </p:cNvPr>
          <p:cNvGrpSpPr/>
          <p:nvPr/>
        </p:nvGrpSpPr>
        <p:grpSpPr>
          <a:xfrm>
            <a:off x="1985350" y="1915450"/>
            <a:ext cx="1896020" cy="1810669"/>
            <a:chOff x="1985350" y="1915450"/>
            <a:chExt cx="1896020" cy="181066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9D425A9-73FE-1ADD-3837-1CAB8212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5350" y="1915450"/>
              <a:ext cx="1896020" cy="1810669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221A270-7F6C-BE68-6A23-0CF6F570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6906" y="1929939"/>
              <a:ext cx="1756034" cy="1756034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465534B1-289D-EA48-D1A1-4A5F287EAB53}"/>
              </a:ext>
            </a:extLst>
          </p:cNvPr>
          <p:cNvGrpSpPr/>
          <p:nvPr/>
        </p:nvGrpSpPr>
        <p:grpSpPr>
          <a:xfrm>
            <a:off x="40080" y="1921645"/>
            <a:ext cx="1896020" cy="1810669"/>
            <a:chOff x="40080" y="1921645"/>
            <a:chExt cx="1896020" cy="1810669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195DA62-980A-7D8A-9ADC-54CDD7DED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080" y="1921645"/>
              <a:ext cx="1896020" cy="1810669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C5041A0-C606-46C4-601F-08C5DBC4C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712" y="2099885"/>
              <a:ext cx="1544898" cy="1544898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96125597-A921-998B-9EAB-3749EFDEF51D}"/>
              </a:ext>
            </a:extLst>
          </p:cNvPr>
          <p:cNvGrpSpPr/>
          <p:nvPr/>
        </p:nvGrpSpPr>
        <p:grpSpPr>
          <a:xfrm>
            <a:off x="7809910" y="75248"/>
            <a:ext cx="1896020" cy="1888784"/>
            <a:chOff x="7809910" y="75248"/>
            <a:chExt cx="1896020" cy="188878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CA08654-CAE1-2F2B-EDA8-7CBC0D428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9910" y="75248"/>
              <a:ext cx="1896020" cy="1810669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BA23C09D-FD4C-7260-3214-CB0745CA8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1814" y="79916"/>
              <a:ext cx="1884116" cy="1884116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8D1444D-410D-D58A-4DA2-38860C04B70C}"/>
              </a:ext>
            </a:extLst>
          </p:cNvPr>
          <p:cNvGrpSpPr/>
          <p:nvPr/>
        </p:nvGrpSpPr>
        <p:grpSpPr>
          <a:xfrm>
            <a:off x="5814007" y="24760"/>
            <a:ext cx="1935113" cy="1922833"/>
            <a:chOff x="5821534" y="19165"/>
            <a:chExt cx="1935113" cy="1922833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6F5912EB-035A-E927-742D-1F9581A2D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0627" y="75248"/>
              <a:ext cx="1896020" cy="1810669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D53F4F5C-8A86-4B1A-ACF0-840E7F188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21534" y="19165"/>
              <a:ext cx="1922833" cy="1922833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3E208D7-18D5-EC3F-E4B2-70864AA45335}"/>
              </a:ext>
            </a:extLst>
          </p:cNvPr>
          <p:cNvGrpSpPr/>
          <p:nvPr/>
        </p:nvGrpSpPr>
        <p:grpSpPr>
          <a:xfrm>
            <a:off x="85252" y="110969"/>
            <a:ext cx="1816861" cy="1732562"/>
            <a:chOff x="85252" y="110969"/>
            <a:chExt cx="1816861" cy="1732562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C6B00F0-B9C0-DB67-4192-71EC21D1F8E2}"/>
                </a:ext>
              </a:extLst>
            </p:cNvPr>
            <p:cNvSpPr/>
            <p:nvPr/>
          </p:nvSpPr>
          <p:spPr>
            <a:xfrm>
              <a:off x="85252" y="110969"/>
              <a:ext cx="1816861" cy="1732562"/>
            </a:xfrm>
            <a:prstGeom prst="roundRect">
              <a:avLst/>
            </a:prstGeom>
            <a:ln w="762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E352B11-F82D-B0E4-49C4-4ACA0C9BD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998" y="114487"/>
              <a:ext cx="1671128" cy="1671128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B5C2C5B6-051A-C899-C99A-A436EDD691DB}"/>
              </a:ext>
            </a:extLst>
          </p:cNvPr>
          <p:cNvGrpSpPr/>
          <p:nvPr/>
        </p:nvGrpSpPr>
        <p:grpSpPr>
          <a:xfrm>
            <a:off x="3863659" y="-18973"/>
            <a:ext cx="2070550" cy="2070550"/>
            <a:chOff x="3863659" y="-18973"/>
            <a:chExt cx="2070550" cy="207055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B5F04FE-280F-712B-571C-1D3B0A9E5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04623" y="69229"/>
              <a:ext cx="1896020" cy="1810669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7F4F9AE8-7B43-346A-6732-0D0F060B6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3659" y="-18973"/>
              <a:ext cx="2070550" cy="2070550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A54866CA-788C-C885-F6DD-03FB8B74C4C2}"/>
              </a:ext>
            </a:extLst>
          </p:cNvPr>
          <p:cNvGrpSpPr/>
          <p:nvPr/>
        </p:nvGrpSpPr>
        <p:grpSpPr>
          <a:xfrm>
            <a:off x="1799581" y="0"/>
            <a:ext cx="2124096" cy="2124096"/>
            <a:chOff x="1799581" y="0"/>
            <a:chExt cx="2124096" cy="212409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D2BD04E-CE33-08D5-DE1F-DFD185C86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75190" y="75248"/>
              <a:ext cx="1896020" cy="1810669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0C68060-5A21-4054-BD4E-AF004EC2E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581" y="0"/>
              <a:ext cx="2124096" cy="2124096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FEA334-A44E-C651-01C8-20E179E2E7B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4" y="5528476"/>
            <a:ext cx="1382363" cy="139953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5C9F112-A47E-A121-79D6-7C5F9053E2E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193" y="655924"/>
            <a:ext cx="3859386" cy="405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2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E20E2E3-1414-4590-96E2-9D9B0929C05E}"/>
</file>

<file path=customXml/itemProps2.xml><?xml version="1.0" encoding="utf-8"?>
<ds:datastoreItem xmlns:ds="http://schemas.openxmlformats.org/officeDocument/2006/customXml" ds:itemID="{8787B32F-6689-41EA-82BD-DC766826C187}"/>
</file>

<file path=customXml/itemProps3.xml><?xml version="1.0" encoding="utf-8"?>
<ds:datastoreItem xmlns:ds="http://schemas.openxmlformats.org/officeDocument/2006/customXml" ds:itemID="{FA082718-3B38-4BB1-8725-11AE5B536028}"/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2025-11-13T21:43:07Z</dcterms:created>
  <dcterms:modified xsi:type="dcterms:W3CDTF">2025-11-17T21:41:34Z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