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9A8623-93E0-E7DF-849C-9AB64ECE12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4460130-C0F9-AD67-060D-CDC9B7A15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CF2088-08BA-1D68-806B-913408C4C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C226-EB5E-437A-B633-50317B37CE5D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CF2491-91FB-C87A-20E9-D8381D0CB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D028A6-2A57-2FA3-4BFC-828557F9D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4EE9-13DD-4F65-A8F5-223CA3882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978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CFF82B-B010-28FB-9C7C-9FE8283AA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C11A97E-51DA-FB2F-0E1B-0DF86FC225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BBDE18-B673-E4D2-0074-99662FC33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C226-EB5E-437A-B633-50317B37CE5D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2E365A-DD40-A845-E4BD-46BB69337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0B269A-595B-56B8-0166-C55A73CA0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4EE9-13DD-4F65-A8F5-223CA3882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104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B91EB5E-D33F-617C-A6EC-8521BB9343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AF9F097-ED83-0532-B040-5590B2C3F8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F885B1-C194-7E86-6C82-878669420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C226-EB5E-437A-B633-50317B37CE5D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997676-4435-E87A-0893-584F4FEDF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338D08-77BE-3F2D-EAD7-B48304355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4EE9-13DD-4F65-A8F5-223CA3882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02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54A94-A985-D0A4-430D-19121A335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7B7EF8-97D8-EAD5-24C7-1F16A86DF0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6C3027-ED0C-9300-915E-A6A0020AE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C226-EB5E-437A-B633-50317B37CE5D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E54CC7-3074-F368-9E77-B03E9C31A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6D5F20-2EF3-D017-7577-EAFE4DD5F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4EE9-13DD-4F65-A8F5-223CA3882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579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771B3C-9D07-3AE7-6852-9B9B30DB7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EE7F92-7637-C745-C8C0-5CFFAD6E5C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290B8C-F856-F574-D9B0-E8FD689CC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C226-EB5E-437A-B633-50317B37CE5D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71708B-C79D-8227-735D-F261CCF1C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51D0E8-996D-0EE6-E233-FF7A13E94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4EE9-13DD-4F65-A8F5-223CA3882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67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49FDEA-7F23-3FD7-4291-EE4EEB74E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BE0EB6-0409-8F9F-D5DC-1387AB0751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1712E77-0D09-6857-6481-C8C6CBC726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690025-B884-99CC-954B-40CD72380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C226-EB5E-437A-B633-50317B37CE5D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20CB25-BB52-CB28-D204-A37107862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BB6539-9984-7542-EB68-C5C61D2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4EE9-13DD-4F65-A8F5-223CA3882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044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33789D-B049-0589-19DD-576C2D10A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84E332-58F8-A624-EAD3-B651CFBC47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83FE14-9D33-09C9-0B63-1D24E9C3CE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C46E88E-DFFB-C219-2477-B9B48C8175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2C16B5E-CF21-CCAA-0C5E-0462172EAC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FBC6284-0ED3-7AFF-DA22-DE274A387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C226-EB5E-437A-B633-50317B37CE5D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05653EB-1817-FD4C-1571-C091EE20D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4BBB9B3-E726-743B-3264-06D1A2ACA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4EE9-13DD-4F65-A8F5-223CA3882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924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37E82-FD16-AB80-64BE-48A391353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6EBB0E3-4387-6C12-29E8-F70C8F117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C226-EB5E-437A-B633-50317B37CE5D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61CCF92-7D7D-102D-1FA1-D1F2EFD1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4BA221B-1B55-CAB1-88D8-8B4BCFCB6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4EE9-13DD-4F65-A8F5-223CA3882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674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75B8C11-49C3-6138-6DE9-D9589D81E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C226-EB5E-437A-B633-50317B37CE5D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1A54906-B215-8138-F84C-25210B0FD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B9782F-BC10-9A19-1B68-0F8D8054E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4EE9-13DD-4F65-A8F5-223CA3882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093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8E7AF9-AE85-5240-4BF9-896370C0F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9D7B64-1DF3-4E97-0856-863DE6F45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9AE6CB4-91EC-1709-56C8-ED06B12AC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EDDE857-DFEB-6D0A-F998-02B222836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C226-EB5E-437A-B633-50317B37CE5D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40A07F-97E8-E0B1-8EAA-6E4335C38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C285FC-CA51-6981-DB31-3173BFC12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4EE9-13DD-4F65-A8F5-223CA3882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501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90E547-F9E7-AE7D-8B25-3A0CAA727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255997C-525E-D655-735C-A1B6C32369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D3D059F-AD93-AC2D-7599-1479B13036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03E27D-C292-0C93-1AB7-906665509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C226-EB5E-437A-B633-50317B37CE5D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627976-6F1C-D816-139A-B94BD7507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07DC9F8-9041-8D64-702F-554CBB346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4EE9-13DD-4F65-A8F5-223CA3882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935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7FB8E9-2495-8D72-E409-F2229F34D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180CD6-B1F0-7535-6534-36BBD35F5E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432F6C-704F-2FCF-81FE-5776F28D88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1C226-EB5E-437A-B633-50317B37CE5D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A5EDDF-2F4A-F4C9-9FD3-216C164E48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AC694D-3A2D-0275-53C2-B935AE598B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14EE9-13DD-4F65-A8F5-223CA3882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329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80C913-E4A4-9AE6-3E1F-5720D608E1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7C35DB-3FFF-098F-5FC9-831E1DB1F9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8E20767-14C3-49BA-6C51-0B549EB33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8073" y="-241588"/>
            <a:ext cx="12468146" cy="712465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A5C4D3-FDC7-2DD7-E14D-2440458B85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52785" y="2984890"/>
            <a:ext cx="3724552" cy="3724552"/>
          </a:xfrm>
          <a:prstGeom prst="rect">
            <a:avLst/>
          </a:prstGeom>
        </p:spPr>
      </p:pic>
      <p:sp>
        <p:nvSpPr>
          <p:cNvPr id="10" name="Блок-схема: узел 9">
            <a:extLst>
              <a:ext uri="{FF2B5EF4-FFF2-40B4-BE49-F238E27FC236}">
                <a16:creationId xmlns:a16="http://schemas.microsoft.com/office/drawing/2014/main" id="{F91274C3-3E33-F788-3B76-8DA51CA28403}"/>
              </a:ext>
            </a:extLst>
          </p:cNvPr>
          <p:cNvSpPr/>
          <p:nvPr/>
        </p:nvSpPr>
        <p:spPr>
          <a:xfrm>
            <a:off x="928946" y="363032"/>
            <a:ext cx="1430867" cy="1367896"/>
          </a:xfrm>
          <a:prstGeom prst="flowChartConnector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40C5B22-90E9-D18A-487B-E71276DB71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2164" y="363032"/>
            <a:ext cx="1487553" cy="142658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5DC7459-2361-4884-82BA-6129CF22BD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4290" y="346834"/>
            <a:ext cx="1487553" cy="142658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FEB4AF6-8E0F-2AE1-E22D-4123D209D8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8226" y="360796"/>
            <a:ext cx="1487553" cy="142658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FA8DE4C-7BB4-EAF9-4B83-100CE295C5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114" y="1930687"/>
            <a:ext cx="1487553" cy="142658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79EF603-DF7A-3919-8CAA-155FFF5792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7468" y="3387628"/>
            <a:ext cx="1487553" cy="142658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C1C402C-28D8-F9EC-CD2D-666AD23A80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456" y="5054313"/>
            <a:ext cx="1487553" cy="142658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B2EAC28-C88F-F65C-F249-28C9C6B7DB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2163" y="1928835"/>
            <a:ext cx="1487553" cy="142658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D0F1D07-3421-B2A1-2100-225ED1AABB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2284" y="1894152"/>
            <a:ext cx="1487553" cy="142658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283EE6E-5A51-64AD-40C0-890FA6AD04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1333" y="1904425"/>
            <a:ext cx="1487553" cy="142658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5CDBA1B-D8D4-CAD9-574E-E1A6F6C3BB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8100" y="3427508"/>
            <a:ext cx="1487553" cy="142658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940D491-12AD-10D8-5C16-9D54591872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9521" y="3422512"/>
            <a:ext cx="1487553" cy="142658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0423A18-8772-A908-CAA1-F30AB7AD14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6944" y="5013130"/>
            <a:ext cx="1487553" cy="142658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41F7999-40EC-15CE-8BEE-31CC994C4F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2284" y="5054313"/>
            <a:ext cx="1487553" cy="142658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534141A-B21F-1374-6DAF-0F0EE01B00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9174" y="5069173"/>
            <a:ext cx="1487553" cy="142658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28444F1-394A-25C0-3923-A8C00E4D259E}"/>
              </a:ext>
            </a:extLst>
          </p:cNvPr>
          <p:cNvSpPr txBox="1"/>
          <p:nvPr/>
        </p:nvSpPr>
        <p:spPr>
          <a:xfrm>
            <a:off x="4458209" y="721007"/>
            <a:ext cx="9604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6D950F9-65E5-81F7-DA35-C541B88D7A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10993" y="3483666"/>
            <a:ext cx="1384637" cy="138463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6F96049-98AE-8CB4-D1AF-BED8F91E8B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8609" y="473665"/>
            <a:ext cx="1113246" cy="111324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A1AC0C1-E235-FD80-6E8E-7655D0E149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6655" y="422776"/>
            <a:ext cx="1157447" cy="117803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3CA3397-F69A-BEE5-3C1D-A9DE26838D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8189" y="500013"/>
            <a:ext cx="1193839" cy="119383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91783F5-9144-070F-C204-1925C11320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145" y="2147491"/>
            <a:ext cx="1131517" cy="1100743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E626A991-2D17-0C23-D922-EB28171EAA4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1031" y="2036330"/>
            <a:ext cx="1297325" cy="129732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F49AC707-5F5B-0F37-C7BB-B42996C2ACC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11211" y="1952388"/>
            <a:ext cx="1323478" cy="1323478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9A830012-AA1F-698F-A131-F94B4BB496D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2421" y="3545060"/>
            <a:ext cx="1064369" cy="106436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0E4976D-6999-172D-738F-A71C409A255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5584" y="3412401"/>
            <a:ext cx="1411001" cy="1411001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0ACCE1E0-4121-1337-0BAA-51118A375E1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6987" y="5228913"/>
            <a:ext cx="778372" cy="995022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A343D151-8916-0AB7-7BB9-BD41B6CF32B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90880">
            <a:off x="2551115" y="5058359"/>
            <a:ext cx="1394698" cy="1394698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79FBC59C-6316-8EE3-5CB7-C4737E26EAA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82449" y="5059993"/>
            <a:ext cx="1420908" cy="142090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A23C194-9D04-A10F-1E5E-3B6EE606E7B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588" y="0"/>
            <a:ext cx="2626232" cy="27708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BC9C69-624D-1A7C-E233-8710A03C4B42}"/>
              </a:ext>
            </a:extLst>
          </p:cNvPr>
          <p:cNvSpPr txBox="1"/>
          <p:nvPr/>
        </p:nvSpPr>
        <p:spPr>
          <a:xfrm>
            <a:off x="4362859" y="2250905"/>
            <a:ext cx="9918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latin typeface="Arial" panose="020B0604020202020204" pitchFamily="34" charset="0"/>
                <a:cs typeface="Arial" panose="020B0604020202020204" pitchFamily="34" charset="0"/>
              </a:rPr>
              <a:t>ТА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79945B-586F-A1F2-3F4A-15C2755B59C9}"/>
              </a:ext>
            </a:extLst>
          </p:cNvPr>
          <p:cNvSpPr txBox="1"/>
          <p:nvPr/>
        </p:nvSpPr>
        <p:spPr>
          <a:xfrm>
            <a:off x="4362859" y="5359400"/>
            <a:ext cx="9918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latin typeface="Arial" panose="020B0604020202020204" pitchFamily="34" charset="0"/>
                <a:cs typeface="Arial" panose="020B0604020202020204" pitchFamily="34" charset="0"/>
              </a:rPr>
              <a:t>ТА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68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169847DB-8F6F-4747-BCAB-4006872F07EF}"/>
</file>

<file path=customXml/itemProps2.xml><?xml version="1.0" encoding="utf-8"?>
<ds:datastoreItem xmlns:ds="http://schemas.openxmlformats.org/officeDocument/2006/customXml" ds:itemID="{8B02EA79-23C5-4E2B-9471-F38207879E4A}"/>
</file>

<file path=customXml/itemProps3.xml><?xml version="1.0" encoding="utf-8"?>
<ds:datastoreItem xmlns:ds="http://schemas.openxmlformats.org/officeDocument/2006/customXml" ds:itemID="{270228EF-1B0E-478B-9F9E-9BC121E8C9C6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</Words>
  <Application>Microsoft Office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4</cp:revision>
  <dcterms:created xsi:type="dcterms:W3CDTF">2025-11-13T17:30:58Z</dcterms:created>
  <dcterms:modified xsi:type="dcterms:W3CDTF">2025-11-17T20:35:24Z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