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EEE"/>
    <a:srgbClr val="ED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2090" autoAdjust="0"/>
  </p:normalViewPr>
  <p:slideViewPr>
    <p:cSldViewPr snapToGrid="0">
      <p:cViewPr>
        <p:scale>
          <a:sx n="63" d="100"/>
          <a:sy n="63" d="100"/>
        </p:scale>
        <p:origin x="533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CBC40-6EB6-4C82-9915-9A694E5E6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C3CC07-47DF-4E23-B8D2-5A569104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335BD4-DD2C-4EE1-87F6-1F35B19D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91DBD5-5F34-4018-89F2-28C3128F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7B6872-135D-4287-BD9F-635DC930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27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D4299-26F5-4B25-9A10-5C1F38E6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5A2433-0884-469D-8CC8-8D43BB07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78ECC8-D0FF-4EDA-B090-5CE84729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A2965B-4DD7-4D89-84BD-67EAD880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B90A37-B431-43EC-B112-EA8E2C43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8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2B4EA9F-D792-421B-91C6-FCBC027F6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51EBB5-F151-4CB6-8DC8-F557EB8F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AF3115-14AF-4DD4-94AC-1FBB1078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BAEE57-AE8B-4CC8-8CD5-A58430A5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B838A7-C4E9-4E84-BE83-24341A16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3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6E9E-DC4F-4B62-88F9-FE111FD1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B2563C-79B5-4399-8BF7-E6EA6598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944F78-F861-4DA2-A451-F976DB2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59C18F-09A5-4FB2-A477-7E524034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932A3B-B29C-4366-8A3D-40DAC60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5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A8EB-61C8-40DF-9E26-A6C513F9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347384-AFFA-4A4A-90EB-3CA86B33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AF7C55-F210-40E8-A97B-1AC9BB17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E14771-0CB8-42F9-A645-A10D8EF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F9339C-3FDF-41F6-B93E-78E76796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09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15DCB-D4B6-4DB7-BB68-A27AEADF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234E51-FC13-41B5-BB3E-1996C2DB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8852F2-4BD8-4045-8D5A-81F8D9356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06BBD3-C4EB-4F4A-8AEB-FAF1EEF7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66460DE-B1B4-4F70-B4E4-C8225237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2A299C-6198-42FB-AF6F-6F9B1A0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2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0781-7489-40C5-93EC-6B9E6230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3B9632-8CFD-476F-B515-B073FAFF0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F07669-2044-436B-A4AC-D2A682DC0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93E5D51-63E2-4E3E-AD67-9E6879D6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CC35057-4BA7-499A-B65E-E15AA7630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0C01A3-2327-46D8-9765-F05FADC7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6D6878-C779-445D-8B65-EACB09CA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7F3E04-6EC8-4F53-A60B-04394CA0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40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EFE4B-9BF1-44E5-BD1A-3C6466A3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9D51441-053F-4DE1-9D04-8F239254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A713A76-5617-440E-B5B8-6DD11C35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359140D-C5AC-49CD-9214-71A34A3E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1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717B12E-8943-4F0D-AD62-595B4625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096B2E-F529-4EE1-AAB5-852B80C2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F23C82-3976-446E-B8B5-B0BE1FE0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52F55-F9E9-423B-91B7-5B857754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82203A-01E8-4DCB-9DE2-11C5BE43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6E757-A22B-454E-BCFE-BF617BF1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4457C-9CF3-4B1F-83F0-6C8BB876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C70616-FB69-49F7-A81A-05D682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790E4-8D52-4A57-BF6B-E9836D7D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7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8A1B7-D7F7-4209-8237-79E92EE4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F96DF7-0D30-42F1-9D9D-0D8941AC2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42915-84C4-4605-9794-13F45B1F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2911-5B7C-4971-91EB-916CDC46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AA3F7-F964-4939-9754-8F0C838A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47606-C391-44F5-A17B-62D87C34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0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5A2D93A-07A2-4BD2-9FE2-B6D2FA94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B91B28-96BF-492C-921E-93C5D131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B756-B8A3-4D6A-B86D-D7A65BD49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DFF4-D352-4698-BED0-CF6247823B89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C19269-81C9-41EF-9472-A9447B49E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DFBE71-7FDD-4ABA-95BB-35DABB554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0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8E7F0-9053-4BE8-956D-268E2EA5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0"/>
            <a:ext cx="12192000" cy="6925976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6E6B4D8-0377-458F-96AA-B82A9C08D69C}"/>
              </a:ext>
            </a:extLst>
          </p:cNvPr>
          <p:cNvSpPr/>
          <p:nvPr/>
        </p:nvSpPr>
        <p:spPr>
          <a:xfrm>
            <a:off x="560195" y="201982"/>
            <a:ext cx="7883131" cy="4212417"/>
          </a:xfrm>
          <a:custGeom>
            <a:avLst/>
            <a:gdLst>
              <a:gd name="connsiteX0" fmla="*/ 0 w 7883131"/>
              <a:gd name="connsiteY0" fmla="*/ 702084 h 4212417"/>
              <a:gd name="connsiteX1" fmla="*/ 702084 w 7883131"/>
              <a:gd name="connsiteY1" fmla="*/ 0 h 4212417"/>
              <a:gd name="connsiteX2" fmla="*/ 1414770 w 7883131"/>
              <a:gd name="connsiteY2" fmla="*/ 0 h 4212417"/>
              <a:gd name="connsiteX3" fmla="*/ 1997877 w 7883131"/>
              <a:gd name="connsiteY3" fmla="*/ 0 h 4212417"/>
              <a:gd name="connsiteX4" fmla="*/ 2710563 w 7883131"/>
              <a:gd name="connsiteY4" fmla="*/ 0 h 4212417"/>
              <a:gd name="connsiteX5" fmla="*/ 3164090 w 7883131"/>
              <a:gd name="connsiteY5" fmla="*/ 0 h 4212417"/>
              <a:gd name="connsiteX6" fmla="*/ 3682407 w 7883131"/>
              <a:gd name="connsiteY6" fmla="*/ 0 h 4212417"/>
              <a:gd name="connsiteX7" fmla="*/ 4395093 w 7883131"/>
              <a:gd name="connsiteY7" fmla="*/ 0 h 4212417"/>
              <a:gd name="connsiteX8" fmla="*/ 4848620 w 7883131"/>
              <a:gd name="connsiteY8" fmla="*/ 0 h 4212417"/>
              <a:gd name="connsiteX9" fmla="*/ 5561306 w 7883131"/>
              <a:gd name="connsiteY9" fmla="*/ 0 h 4212417"/>
              <a:gd name="connsiteX10" fmla="*/ 6014834 w 7883131"/>
              <a:gd name="connsiteY10" fmla="*/ 0 h 4212417"/>
              <a:gd name="connsiteX11" fmla="*/ 6597940 w 7883131"/>
              <a:gd name="connsiteY11" fmla="*/ 0 h 4212417"/>
              <a:gd name="connsiteX12" fmla="*/ 7181047 w 7883131"/>
              <a:gd name="connsiteY12" fmla="*/ 0 h 4212417"/>
              <a:gd name="connsiteX13" fmla="*/ 7883131 w 7883131"/>
              <a:gd name="connsiteY13" fmla="*/ 702084 h 4212417"/>
              <a:gd name="connsiteX14" fmla="*/ 7883131 w 7883131"/>
              <a:gd name="connsiteY14" fmla="*/ 1319899 h 4212417"/>
              <a:gd name="connsiteX15" fmla="*/ 7883131 w 7883131"/>
              <a:gd name="connsiteY15" fmla="*/ 1825384 h 4212417"/>
              <a:gd name="connsiteX16" fmla="*/ 7883131 w 7883131"/>
              <a:gd name="connsiteY16" fmla="*/ 2302786 h 4212417"/>
              <a:gd name="connsiteX17" fmla="*/ 7883131 w 7883131"/>
              <a:gd name="connsiteY17" fmla="*/ 2808271 h 4212417"/>
              <a:gd name="connsiteX18" fmla="*/ 7883131 w 7883131"/>
              <a:gd name="connsiteY18" fmla="*/ 3510333 h 4212417"/>
              <a:gd name="connsiteX19" fmla="*/ 7181047 w 7883131"/>
              <a:gd name="connsiteY19" fmla="*/ 4212417 h 4212417"/>
              <a:gd name="connsiteX20" fmla="*/ 6597940 w 7883131"/>
              <a:gd name="connsiteY20" fmla="*/ 4212417 h 4212417"/>
              <a:gd name="connsiteX21" fmla="*/ 5950044 w 7883131"/>
              <a:gd name="connsiteY21" fmla="*/ 4212417 h 4212417"/>
              <a:gd name="connsiteX22" fmla="*/ 5237358 w 7883131"/>
              <a:gd name="connsiteY22" fmla="*/ 4212417 h 4212417"/>
              <a:gd name="connsiteX23" fmla="*/ 4654251 w 7883131"/>
              <a:gd name="connsiteY23" fmla="*/ 4212417 h 4212417"/>
              <a:gd name="connsiteX24" fmla="*/ 4071145 w 7883131"/>
              <a:gd name="connsiteY24" fmla="*/ 4212417 h 4212417"/>
              <a:gd name="connsiteX25" fmla="*/ 3293669 w 7883131"/>
              <a:gd name="connsiteY25" fmla="*/ 4212417 h 4212417"/>
              <a:gd name="connsiteX26" fmla="*/ 2840142 w 7883131"/>
              <a:gd name="connsiteY26" fmla="*/ 4212417 h 4212417"/>
              <a:gd name="connsiteX27" fmla="*/ 2127456 w 7883131"/>
              <a:gd name="connsiteY27" fmla="*/ 4212417 h 4212417"/>
              <a:gd name="connsiteX28" fmla="*/ 1349980 w 7883131"/>
              <a:gd name="connsiteY28" fmla="*/ 4212417 h 4212417"/>
              <a:gd name="connsiteX29" fmla="*/ 702084 w 7883131"/>
              <a:gd name="connsiteY29" fmla="*/ 4212417 h 4212417"/>
              <a:gd name="connsiteX30" fmla="*/ 0 w 7883131"/>
              <a:gd name="connsiteY30" fmla="*/ 3510333 h 4212417"/>
              <a:gd name="connsiteX31" fmla="*/ 0 w 7883131"/>
              <a:gd name="connsiteY31" fmla="*/ 2948683 h 4212417"/>
              <a:gd name="connsiteX32" fmla="*/ 0 w 7883131"/>
              <a:gd name="connsiteY32" fmla="*/ 2471281 h 4212417"/>
              <a:gd name="connsiteX33" fmla="*/ 0 w 7883131"/>
              <a:gd name="connsiteY33" fmla="*/ 1853466 h 4212417"/>
              <a:gd name="connsiteX34" fmla="*/ 0 w 7883131"/>
              <a:gd name="connsiteY34" fmla="*/ 1347981 h 4212417"/>
              <a:gd name="connsiteX35" fmla="*/ 0 w 7883131"/>
              <a:gd name="connsiteY35" fmla="*/ 702084 h 421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3131" h="4212417" fill="none" extrusionOk="0">
                <a:moveTo>
                  <a:pt x="0" y="702084"/>
                </a:moveTo>
                <a:cubicBezTo>
                  <a:pt x="9605" y="354938"/>
                  <a:pt x="370463" y="-35843"/>
                  <a:pt x="702084" y="0"/>
                </a:cubicBezTo>
                <a:cubicBezTo>
                  <a:pt x="934838" y="-22154"/>
                  <a:pt x="1073304" y="-29061"/>
                  <a:pt x="1414770" y="0"/>
                </a:cubicBezTo>
                <a:cubicBezTo>
                  <a:pt x="1756236" y="29061"/>
                  <a:pt x="1712254" y="-17609"/>
                  <a:pt x="1997877" y="0"/>
                </a:cubicBezTo>
                <a:cubicBezTo>
                  <a:pt x="2283500" y="17609"/>
                  <a:pt x="2421158" y="20864"/>
                  <a:pt x="2710563" y="0"/>
                </a:cubicBezTo>
                <a:cubicBezTo>
                  <a:pt x="2999968" y="-20864"/>
                  <a:pt x="2952541" y="-6487"/>
                  <a:pt x="3164090" y="0"/>
                </a:cubicBezTo>
                <a:cubicBezTo>
                  <a:pt x="3375639" y="6487"/>
                  <a:pt x="3457336" y="-19983"/>
                  <a:pt x="3682407" y="0"/>
                </a:cubicBezTo>
                <a:cubicBezTo>
                  <a:pt x="3907478" y="19983"/>
                  <a:pt x="4066192" y="363"/>
                  <a:pt x="4395093" y="0"/>
                </a:cubicBezTo>
                <a:cubicBezTo>
                  <a:pt x="4723994" y="-363"/>
                  <a:pt x="4714967" y="-19751"/>
                  <a:pt x="4848620" y="0"/>
                </a:cubicBezTo>
                <a:cubicBezTo>
                  <a:pt x="4982273" y="19751"/>
                  <a:pt x="5331433" y="-8433"/>
                  <a:pt x="5561306" y="0"/>
                </a:cubicBezTo>
                <a:cubicBezTo>
                  <a:pt x="5791179" y="8433"/>
                  <a:pt x="5815349" y="-8690"/>
                  <a:pt x="6014834" y="0"/>
                </a:cubicBezTo>
                <a:cubicBezTo>
                  <a:pt x="6214319" y="8690"/>
                  <a:pt x="6424413" y="-6738"/>
                  <a:pt x="6597940" y="0"/>
                </a:cubicBezTo>
                <a:cubicBezTo>
                  <a:pt x="6771467" y="6738"/>
                  <a:pt x="6910625" y="-4138"/>
                  <a:pt x="7181047" y="0"/>
                </a:cubicBezTo>
                <a:cubicBezTo>
                  <a:pt x="7557618" y="26225"/>
                  <a:pt x="7932632" y="323717"/>
                  <a:pt x="7883131" y="702084"/>
                </a:cubicBezTo>
                <a:cubicBezTo>
                  <a:pt x="7894801" y="918410"/>
                  <a:pt x="7893812" y="1190204"/>
                  <a:pt x="7883131" y="1319899"/>
                </a:cubicBezTo>
                <a:cubicBezTo>
                  <a:pt x="7872450" y="1449594"/>
                  <a:pt x="7907073" y="1607655"/>
                  <a:pt x="7883131" y="1825384"/>
                </a:cubicBezTo>
                <a:cubicBezTo>
                  <a:pt x="7859189" y="2043114"/>
                  <a:pt x="7890717" y="2181654"/>
                  <a:pt x="7883131" y="2302786"/>
                </a:cubicBezTo>
                <a:cubicBezTo>
                  <a:pt x="7875545" y="2423918"/>
                  <a:pt x="7887361" y="2562992"/>
                  <a:pt x="7883131" y="2808271"/>
                </a:cubicBezTo>
                <a:cubicBezTo>
                  <a:pt x="7878901" y="3053551"/>
                  <a:pt x="7887380" y="3264424"/>
                  <a:pt x="7883131" y="3510333"/>
                </a:cubicBezTo>
                <a:cubicBezTo>
                  <a:pt x="7951018" y="3945826"/>
                  <a:pt x="7572703" y="4201441"/>
                  <a:pt x="7181047" y="4212417"/>
                </a:cubicBezTo>
                <a:cubicBezTo>
                  <a:pt x="6896433" y="4222005"/>
                  <a:pt x="6769514" y="4192367"/>
                  <a:pt x="6597940" y="4212417"/>
                </a:cubicBezTo>
                <a:cubicBezTo>
                  <a:pt x="6426366" y="4232467"/>
                  <a:pt x="6119658" y="4217972"/>
                  <a:pt x="5950044" y="4212417"/>
                </a:cubicBezTo>
                <a:cubicBezTo>
                  <a:pt x="5780430" y="4206862"/>
                  <a:pt x="5517290" y="4210499"/>
                  <a:pt x="5237358" y="4212417"/>
                </a:cubicBezTo>
                <a:cubicBezTo>
                  <a:pt x="4957426" y="4214335"/>
                  <a:pt x="4877439" y="4187845"/>
                  <a:pt x="4654251" y="4212417"/>
                </a:cubicBezTo>
                <a:cubicBezTo>
                  <a:pt x="4431063" y="4236989"/>
                  <a:pt x="4336460" y="4235806"/>
                  <a:pt x="4071145" y="4212417"/>
                </a:cubicBezTo>
                <a:cubicBezTo>
                  <a:pt x="3805830" y="4189028"/>
                  <a:pt x="3512033" y="4217855"/>
                  <a:pt x="3293669" y="4212417"/>
                </a:cubicBezTo>
                <a:cubicBezTo>
                  <a:pt x="3075305" y="4206979"/>
                  <a:pt x="2935626" y="4208859"/>
                  <a:pt x="2840142" y="4212417"/>
                </a:cubicBezTo>
                <a:cubicBezTo>
                  <a:pt x="2744658" y="4215975"/>
                  <a:pt x="2308921" y="4191202"/>
                  <a:pt x="2127456" y="4212417"/>
                </a:cubicBezTo>
                <a:cubicBezTo>
                  <a:pt x="1945991" y="4233632"/>
                  <a:pt x="1530556" y="4241927"/>
                  <a:pt x="1349980" y="4212417"/>
                </a:cubicBezTo>
                <a:cubicBezTo>
                  <a:pt x="1169404" y="4182907"/>
                  <a:pt x="835013" y="4186826"/>
                  <a:pt x="702084" y="4212417"/>
                </a:cubicBezTo>
                <a:cubicBezTo>
                  <a:pt x="324031" y="4205856"/>
                  <a:pt x="21608" y="3832434"/>
                  <a:pt x="0" y="3510333"/>
                </a:cubicBezTo>
                <a:cubicBezTo>
                  <a:pt x="-22786" y="3396096"/>
                  <a:pt x="-638" y="3064006"/>
                  <a:pt x="0" y="2948683"/>
                </a:cubicBezTo>
                <a:cubicBezTo>
                  <a:pt x="638" y="2833360"/>
                  <a:pt x="-14761" y="2578386"/>
                  <a:pt x="0" y="2471281"/>
                </a:cubicBezTo>
                <a:cubicBezTo>
                  <a:pt x="14761" y="2364176"/>
                  <a:pt x="-28583" y="1985379"/>
                  <a:pt x="0" y="1853466"/>
                </a:cubicBezTo>
                <a:cubicBezTo>
                  <a:pt x="28583" y="1721554"/>
                  <a:pt x="-16726" y="1488070"/>
                  <a:pt x="0" y="1347981"/>
                </a:cubicBezTo>
                <a:cubicBezTo>
                  <a:pt x="16726" y="1207892"/>
                  <a:pt x="20385" y="974525"/>
                  <a:pt x="0" y="702084"/>
                </a:cubicBezTo>
                <a:close/>
              </a:path>
              <a:path w="7883131" h="4212417" stroke="0" extrusionOk="0">
                <a:moveTo>
                  <a:pt x="0" y="702084"/>
                </a:moveTo>
                <a:cubicBezTo>
                  <a:pt x="-40736" y="383993"/>
                  <a:pt x="389966" y="-51149"/>
                  <a:pt x="702084" y="0"/>
                </a:cubicBezTo>
                <a:cubicBezTo>
                  <a:pt x="897198" y="21698"/>
                  <a:pt x="1133486" y="34441"/>
                  <a:pt x="1414770" y="0"/>
                </a:cubicBezTo>
                <a:cubicBezTo>
                  <a:pt x="1696054" y="-34441"/>
                  <a:pt x="1832735" y="5213"/>
                  <a:pt x="2062666" y="0"/>
                </a:cubicBezTo>
                <a:cubicBezTo>
                  <a:pt x="2292597" y="-5213"/>
                  <a:pt x="2415326" y="17707"/>
                  <a:pt x="2710563" y="0"/>
                </a:cubicBezTo>
                <a:cubicBezTo>
                  <a:pt x="3005800" y="-17707"/>
                  <a:pt x="3121184" y="-2077"/>
                  <a:pt x="3358459" y="0"/>
                </a:cubicBezTo>
                <a:cubicBezTo>
                  <a:pt x="3595734" y="2077"/>
                  <a:pt x="3714318" y="13580"/>
                  <a:pt x="4006355" y="0"/>
                </a:cubicBezTo>
                <a:cubicBezTo>
                  <a:pt x="4298392" y="-13580"/>
                  <a:pt x="4341050" y="-13072"/>
                  <a:pt x="4524672" y="0"/>
                </a:cubicBezTo>
                <a:cubicBezTo>
                  <a:pt x="4708294" y="13072"/>
                  <a:pt x="4813066" y="2292"/>
                  <a:pt x="4978200" y="0"/>
                </a:cubicBezTo>
                <a:cubicBezTo>
                  <a:pt x="5143334" y="-2292"/>
                  <a:pt x="5291219" y="-5984"/>
                  <a:pt x="5431727" y="0"/>
                </a:cubicBezTo>
                <a:cubicBezTo>
                  <a:pt x="5572235" y="5984"/>
                  <a:pt x="5831858" y="-2593"/>
                  <a:pt x="6014834" y="0"/>
                </a:cubicBezTo>
                <a:cubicBezTo>
                  <a:pt x="6197810" y="2593"/>
                  <a:pt x="6927131" y="-53265"/>
                  <a:pt x="7181047" y="0"/>
                </a:cubicBezTo>
                <a:cubicBezTo>
                  <a:pt x="7515851" y="-58511"/>
                  <a:pt x="7804110" y="342300"/>
                  <a:pt x="7883131" y="702084"/>
                </a:cubicBezTo>
                <a:cubicBezTo>
                  <a:pt x="7909731" y="971267"/>
                  <a:pt x="7876153" y="1045207"/>
                  <a:pt x="7883131" y="1263734"/>
                </a:cubicBezTo>
                <a:cubicBezTo>
                  <a:pt x="7890110" y="1482261"/>
                  <a:pt x="7894016" y="1650452"/>
                  <a:pt x="7883131" y="1769219"/>
                </a:cubicBezTo>
                <a:cubicBezTo>
                  <a:pt x="7872246" y="1887986"/>
                  <a:pt x="7870418" y="2152611"/>
                  <a:pt x="7883131" y="2274703"/>
                </a:cubicBezTo>
                <a:cubicBezTo>
                  <a:pt x="7895844" y="2396795"/>
                  <a:pt x="7906166" y="2669360"/>
                  <a:pt x="7883131" y="2864436"/>
                </a:cubicBezTo>
                <a:cubicBezTo>
                  <a:pt x="7860096" y="3059512"/>
                  <a:pt x="7870127" y="3372205"/>
                  <a:pt x="7883131" y="3510333"/>
                </a:cubicBezTo>
                <a:cubicBezTo>
                  <a:pt x="7883478" y="3911526"/>
                  <a:pt x="7656756" y="4226781"/>
                  <a:pt x="7181047" y="4212417"/>
                </a:cubicBezTo>
                <a:cubicBezTo>
                  <a:pt x="7037458" y="4194313"/>
                  <a:pt x="6804664" y="4237510"/>
                  <a:pt x="6662730" y="4212417"/>
                </a:cubicBezTo>
                <a:cubicBezTo>
                  <a:pt x="6520796" y="4187324"/>
                  <a:pt x="6337835" y="4188659"/>
                  <a:pt x="6144413" y="4212417"/>
                </a:cubicBezTo>
                <a:cubicBezTo>
                  <a:pt x="5950991" y="4236175"/>
                  <a:pt x="5795427" y="4239674"/>
                  <a:pt x="5496517" y="4212417"/>
                </a:cubicBezTo>
                <a:cubicBezTo>
                  <a:pt x="5197607" y="4185160"/>
                  <a:pt x="5192065" y="4202710"/>
                  <a:pt x="5042989" y="4212417"/>
                </a:cubicBezTo>
                <a:cubicBezTo>
                  <a:pt x="4893913" y="4222124"/>
                  <a:pt x="4653526" y="4218307"/>
                  <a:pt x="4395093" y="4212417"/>
                </a:cubicBezTo>
                <a:cubicBezTo>
                  <a:pt x="4136660" y="4206527"/>
                  <a:pt x="3935442" y="4196966"/>
                  <a:pt x="3811986" y="4212417"/>
                </a:cubicBezTo>
                <a:cubicBezTo>
                  <a:pt x="3688530" y="4227868"/>
                  <a:pt x="3462461" y="4214343"/>
                  <a:pt x="3164090" y="4212417"/>
                </a:cubicBezTo>
                <a:cubicBezTo>
                  <a:pt x="2865719" y="4210491"/>
                  <a:pt x="2718021" y="4229935"/>
                  <a:pt x="2386614" y="4212417"/>
                </a:cubicBezTo>
                <a:cubicBezTo>
                  <a:pt x="2055207" y="4194899"/>
                  <a:pt x="2083234" y="4227503"/>
                  <a:pt x="1868297" y="4212417"/>
                </a:cubicBezTo>
                <a:cubicBezTo>
                  <a:pt x="1653360" y="4197331"/>
                  <a:pt x="1537119" y="4238985"/>
                  <a:pt x="1285191" y="4212417"/>
                </a:cubicBezTo>
                <a:cubicBezTo>
                  <a:pt x="1033263" y="4185849"/>
                  <a:pt x="859548" y="4235422"/>
                  <a:pt x="702084" y="4212417"/>
                </a:cubicBezTo>
                <a:cubicBezTo>
                  <a:pt x="271209" y="4205700"/>
                  <a:pt x="-36232" y="3960288"/>
                  <a:pt x="0" y="3510333"/>
                </a:cubicBezTo>
                <a:cubicBezTo>
                  <a:pt x="-24289" y="3338086"/>
                  <a:pt x="-7793" y="3237290"/>
                  <a:pt x="0" y="3004848"/>
                </a:cubicBezTo>
                <a:cubicBezTo>
                  <a:pt x="7793" y="2772407"/>
                  <a:pt x="1840" y="2660096"/>
                  <a:pt x="0" y="2387033"/>
                </a:cubicBezTo>
                <a:cubicBezTo>
                  <a:pt x="-1840" y="2113970"/>
                  <a:pt x="5865" y="1973726"/>
                  <a:pt x="0" y="1853466"/>
                </a:cubicBezTo>
                <a:cubicBezTo>
                  <a:pt x="-5865" y="1733206"/>
                  <a:pt x="-6751" y="1451706"/>
                  <a:pt x="0" y="1319899"/>
                </a:cubicBezTo>
                <a:cubicBezTo>
                  <a:pt x="6751" y="1188092"/>
                  <a:pt x="-14062" y="959047"/>
                  <a:pt x="0" y="702084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259E0B-2307-4172-9B0C-8BF15675A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16" y="340323"/>
            <a:ext cx="2778260" cy="277826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F4D643E-B09E-4FE4-93A4-9B2FA9FCF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488" y="408308"/>
            <a:ext cx="2778260" cy="277826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8A4AEA4-0465-44D6-BDDE-CE2376F94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712" y="274532"/>
            <a:ext cx="2094190" cy="277826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4AD3B33-ABC4-42E5-AC2B-65EC7EBC0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887" y="318972"/>
            <a:ext cx="2789651" cy="2789651"/>
          </a:xfrm>
          <a:prstGeom prst="rect">
            <a:avLst/>
          </a:prstGeom>
        </p:spPr>
      </p:pic>
      <p:pic>
        <p:nvPicPr>
          <p:cNvPr id="320" name="Рисунок 319">
            <a:extLst>
              <a:ext uri="{FF2B5EF4-FFF2-40B4-BE49-F238E27FC236}">
                <a16:creationId xmlns:a16="http://schemas.microsoft.com/office/drawing/2014/main" id="{E99C40CA-A49A-473C-A36E-989A9718B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3169" y="452355"/>
            <a:ext cx="2789651" cy="2789651"/>
          </a:xfrm>
          <a:prstGeom prst="rect">
            <a:avLst/>
          </a:prstGeom>
        </p:spPr>
      </p:pic>
      <p:pic>
        <p:nvPicPr>
          <p:cNvPr id="351" name="Рисунок 350">
            <a:extLst>
              <a:ext uri="{FF2B5EF4-FFF2-40B4-BE49-F238E27FC236}">
                <a16:creationId xmlns:a16="http://schemas.microsoft.com/office/drawing/2014/main" id="{427E6AA4-739F-4B83-84C3-6766E4C36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774" y="386564"/>
            <a:ext cx="2789651" cy="2783559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id="{8D86B2D5-AC8B-4772-86EC-FE0E41E343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452" y="614336"/>
            <a:ext cx="2771403" cy="2783559"/>
          </a:xfrm>
          <a:prstGeom prst="rect">
            <a:avLst/>
          </a:prstGeom>
        </p:spPr>
      </p:pic>
      <p:pic>
        <p:nvPicPr>
          <p:cNvPr id="387" name="Рисунок 386">
            <a:extLst>
              <a:ext uri="{FF2B5EF4-FFF2-40B4-BE49-F238E27FC236}">
                <a16:creationId xmlns:a16="http://schemas.microsoft.com/office/drawing/2014/main" id="{BA1BAAF7-6861-484F-84C7-441F4CFBC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132" y="338268"/>
            <a:ext cx="3411821" cy="34118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8BA24-4CD6-4210-BE28-E19994CE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chemeClr val="bg1">
              <a:alpha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99E59-8C1E-4BB5-A409-99F62C2E6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0365F-C266-4908-A7CB-7F60904A2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807A44-44A1-426B-B01A-DDE89FF691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14" y="3851232"/>
            <a:ext cx="2512720" cy="2512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5402F4-13F7-4257-8A84-1398763C09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779"/>
            <a:ext cx="837055" cy="724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19884E-3782-4E96-AB59-438D8058F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70" y="-239232"/>
            <a:ext cx="4956048" cy="4956048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842C8F9-F844-4CBA-AC16-3A8745F5A119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CC8E82-5EC0-4232-8E7C-25ACD97BF88D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  <p:sp>
          <p:nvSpPr>
            <p:cNvPr id="31" name="Прямокутник: округлені кути 30">
              <a:extLst>
                <a:ext uri="{FF2B5EF4-FFF2-40B4-BE49-F238E27FC236}">
                  <a16:creationId xmlns:a16="http://schemas.microsoft.com/office/drawing/2014/main" id="{25C7B4AB-B802-48E0-9FF1-038B2D3D80D6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9F9B6A0F-7D53-4842-A929-7BC449A9865E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28E4AA-9949-4600-89F2-7F570806D61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2081A16A-C627-4E30-9B7F-8E0CDC7D1E5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559E5EEA-1578-4B71-BCCA-6B0EA43410F3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583129-1FD6-44EF-805F-D26668520F0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41" name="Прямокутник: округлені кути 40">
              <a:extLst>
                <a:ext uri="{FF2B5EF4-FFF2-40B4-BE49-F238E27FC236}">
                  <a16:creationId xmlns:a16="http://schemas.microsoft.com/office/drawing/2014/main" id="{6C954718-D1CE-4DCB-9A37-0E60439DDDC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68FBD54B-0BBF-4D00-A4D3-4F09D71D61CF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45" name="Прямокутник: округлені кути 44">
              <a:extLst>
                <a:ext uri="{FF2B5EF4-FFF2-40B4-BE49-F238E27FC236}">
                  <a16:creationId xmlns:a16="http://schemas.microsoft.com/office/drawing/2014/main" id="{17E381AE-3744-4D84-9EE6-A66D4995950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E52582-2382-4E18-891A-A44B8C20325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D6275C14-0140-43B9-BF6D-DDF1071D157B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9" name="Прямокутник: округлені кути 48">
              <a:extLst>
                <a:ext uri="{FF2B5EF4-FFF2-40B4-BE49-F238E27FC236}">
                  <a16:creationId xmlns:a16="http://schemas.microsoft.com/office/drawing/2014/main" id="{1E111CA9-0381-40E2-9849-241961E8A5B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5F0006-3845-4C9C-AF4C-DD03078B438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E3E6C2-F409-411F-993E-5CBE56A16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85601574-DEA0-452E-8BCB-E58C3F979D99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52" name="Прямокутник: округлені кути 51">
              <a:extLst>
                <a:ext uri="{FF2B5EF4-FFF2-40B4-BE49-F238E27FC236}">
                  <a16:creationId xmlns:a16="http://schemas.microsoft.com/office/drawing/2014/main" id="{FAB7F184-67CA-4810-8A81-619DDE92B0EE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5D5BDE-7241-49C1-B51F-03FDBE0846F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DF460879-33CF-4F64-BAB8-5FDDC01BB99F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3B788B8-6418-426C-B091-713720290EFD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58" name="Прямокутник: округлені кути 57">
              <a:extLst>
                <a:ext uri="{FF2B5EF4-FFF2-40B4-BE49-F238E27FC236}">
                  <a16:creationId xmlns:a16="http://schemas.microsoft.com/office/drawing/2014/main" id="{4F7675EE-3191-418B-A264-7D96B2BBA87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43ABFA3-F379-4D89-A8DF-F9560EA54111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14C4D7-A671-4A66-B435-421639B1AC0B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</a:p>
          </p:txBody>
        </p:sp>
        <p:sp>
          <p:nvSpPr>
            <p:cNvPr id="61" name="Прямокутник: округлені кути 60">
              <a:extLst>
                <a:ext uri="{FF2B5EF4-FFF2-40B4-BE49-F238E27FC236}">
                  <a16:creationId xmlns:a16="http://schemas.microsoft.com/office/drawing/2014/main" id="{C9738C44-4D53-4A7C-AEDC-64B5DC0CEAD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023DC481-0A78-4544-AB94-1B0A7FD2E5F6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4B5322-64D9-452E-8514-525772B6977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</a:p>
          </p:txBody>
        </p:sp>
        <p:sp>
          <p:nvSpPr>
            <p:cNvPr id="64" name="Прямокутник: округлені кути 63">
              <a:extLst>
                <a:ext uri="{FF2B5EF4-FFF2-40B4-BE49-F238E27FC236}">
                  <a16:creationId xmlns:a16="http://schemas.microsoft.com/office/drawing/2014/main" id="{6DF419DF-A306-4206-9B0F-3B533D54423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2DF54153-C67C-4105-BD19-E4A107B6D69A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66" name="Прямокутник: округлені кути 65">
              <a:extLst>
                <a:ext uri="{FF2B5EF4-FFF2-40B4-BE49-F238E27FC236}">
                  <a16:creationId xmlns:a16="http://schemas.microsoft.com/office/drawing/2014/main" id="{B46859EE-21FB-4F35-B613-B468E8B6286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4D2F2C6-6F8F-448C-9B2E-11CA5E9B9DF0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40C9F8A2-D761-4C06-BBC0-B93A74299DA7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69" name="Прямокутник: округлені кути 68">
              <a:extLst>
                <a:ext uri="{FF2B5EF4-FFF2-40B4-BE49-F238E27FC236}">
                  <a16:creationId xmlns:a16="http://schemas.microsoft.com/office/drawing/2014/main" id="{ED3F0612-9CFF-42AD-847F-B3405EE9026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B32C2F1-0EEE-463D-BC64-04532CCB6FA5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</a:p>
          </p:txBody>
        </p:sp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1432F9A4-08F3-474C-AAEB-419F987C7D52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72" name="Прямокутник: округлені кути 71">
              <a:extLst>
                <a:ext uri="{FF2B5EF4-FFF2-40B4-BE49-F238E27FC236}">
                  <a16:creationId xmlns:a16="http://schemas.microsoft.com/office/drawing/2014/main" id="{FD5290E2-C8D1-4C1D-A790-59FCF004950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88686-70D6-4237-B75B-45D8FC8E77E1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</a:p>
          </p:txBody>
        </p:sp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D98BB0B-F959-4620-BC66-F0875584A6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520A6CA-B1DF-4FE9-ABA6-2FCA240007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A71A79D-5EA7-464E-9065-FA1CB89609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8761E131-296D-403E-A583-08F1C0D3A826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A0D24D3-DD91-4095-B741-C6436E926C08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</a:p>
          </p:txBody>
        </p:sp>
        <p:sp>
          <p:nvSpPr>
            <p:cNvPr id="80" name="Прямокутник: округлені кути 79">
              <a:extLst>
                <a:ext uri="{FF2B5EF4-FFF2-40B4-BE49-F238E27FC236}">
                  <a16:creationId xmlns:a16="http://schemas.microsoft.com/office/drawing/2014/main" id="{82226C01-AEAD-4E7B-9872-4C338486114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470265DC-3898-4EA5-AA4B-3783E43D9C0A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30D631-DCBC-4CF4-9563-630EE8359287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83" name="Прямокутник: округлені кути 82">
              <a:extLst>
                <a:ext uri="{FF2B5EF4-FFF2-40B4-BE49-F238E27FC236}">
                  <a16:creationId xmlns:a16="http://schemas.microsoft.com/office/drawing/2014/main" id="{E8990815-3F86-476D-896E-2E5E51780F8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2C04211A-297E-4770-BDB2-B14A85F49D17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F6FA11-FA57-4733-8713-3EA941DC2635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  <p:sp>
          <p:nvSpPr>
            <p:cNvPr id="86" name="Прямокутник: округлені кути 85">
              <a:extLst>
                <a:ext uri="{FF2B5EF4-FFF2-40B4-BE49-F238E27FC236}">
                  <a16:creationId xmlns:a16="http://schemas.microsoft.com/office/drawing/2014/main" id="{33ED17B6-257D-4D7F-B5A5-D8C20678E220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198DD9DF-13E0-4F34-85BB-A94323C3A742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88" name="Прямокутник: округлені кути 87">
              <a:extLst>
                <a:ext uri="{FF2B5EF4-FFF2-40B4-BE49-F238E27FC236}">
                  <a16:creationId xmlns:a16="http://schemas.microsoft.com/office/drawing/2014/main" id="{0314C784-8AA8-4EF0-8A3C-390F27C8321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EE1D9C9-3550-4097-ADA2-79F3D9C7CBD2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A85C2A87-8EF5-45AB-BA61-1D6E43E6DF61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0753ECDA-C53E-46D4-80B7-69E1BD1F1E5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C46E1E-BC18-473A-BA26-93F20852D34D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93" name="Групувати 92">
            <a:extLst>
              <a:ext uri="{FF2B5EF4-FFF2-40B4-BE49-F238E27FC236}">
                <a16:creationId xmlns:a16="http://schemas.microsoft.com/office/drawing/2014/main" id="{C7C0C499-2C20-4AC1-8DF7-2102EEAC07C7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94" name="Прямокутник: округлені кути 93">
              <a:extLst>
                <a:ext uri="{FF2B5EF4-FFF2-40B4-BE49-F238E27FC236}">
                  <a16:creationId xmlns:a16="http://schemas.microsoft.com/office/drawing/2014/main" id="{7C85BA84-1F32-4016-B3D9-7552EA7DE5D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A0AE8E6-FE8B-4C30-984A-6F126BB24FFB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2244F34-1371-459F-A9F2-F06CD5C9F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F643FB2-0A7E-4D4D-958D-CA9F351B4E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560285A9-8741-4509-A40B-479838AE4D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0D749E5A-7EF2-4B80-A36F-49857B709433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79C5B0-4739-49A5-A5C8-26BC9CB3BB3E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  <p:sp>
          <p:nvSpPr>
            <p:cNvPr id="102" name="Прямокутник: округлені кути 101">
              <a:extLst>
                <a:ext uri="{FF2B5EF4-FFF2-40B4-BE49-F238E27FC236}">
                  <a16:creationId xmlns:a16="http://schemas.microsoft.com/office/drawing/2014/main" id="{8311CE73-0FD6-46E4-A48B-E3F90274F5C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3" name="Групувати 102">
            <a:extLst>
              <a:ext uri="{FF2B5EF4-FFF2-40B4-BE49-F238E27FC236}">
                <a16:creationId xmlns:a16="http://schemas.microsoft.com/office/drawing/2014/main" id="{AAACE0D2-C1EE-4521-8D42-6BDF82C929D3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39ED5C-D820-425D-8961-D4C74AD49CD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</a:p>
          </p:txBody>
        </p:sp>
        <p:sp>
          <p:nvSpPr>
            <p:cNvPr id="105" name="Прямокутник: округлені кути 104">
              <a:extLst>
                <a:ext uri="{FF2B5EF4-FFF2-40B4-BE49-F238E27FC236}">
                  <a16:creationId xmlns:a16="http://schemas.microsoft.com/office/drawing/2014/main" id="{43E9AAAD-7EB1-4F3B-9075-C3D6CE36F0A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6" name="Групувати 105">
            <a:extLst>
              <a:ext uri="{FF2B5EF4-FFF2-40B4-BE49-F238E27FC236}">
                <a16:creationId xmlns:a16="http://schemas.microsoft.com/office/drawing/2014/main" id="{77FB6A7A-DCE8-4AEA-B45F-ABEABE7A3065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23EF7AD-B00B-465D-848D-812E58EA4492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  <p:sp>
          <p:nvSpPr>
            <p:cNvPr id="108" name="Прямокутник: округлені кути 107">
              <a:extLst>
                <a:ext uri="{FF2B5EF4-FFF2-40B4-BE49-F238E27FC236}">
                  <a16:creationId xmlns:a16="http://schemas.microsoft.com/office/drawing/2014/main" id="{BB2F9633-F4F4-4C69-9FB2-BC841E67BB50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9" name="Групувати 108">
            <a:extLst>
              <a:ext uri="{FF2B5EF4-FFF2-40B4-BE49-F238E27FC236}">
                <a16:creationId xmlns:a16="http://schemas.microsoft.com/office/drawing/2014/main" id="{AABFCD34-0E24-445A-9562-E93ADB3A7EF6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110" name="Прямокутник: округлені кути 109">
              <a:extLst>
                <a:ext uri="{FF2B5EF4-FFF2-40B4-BE49-F238E27FC236}">
                  <a16:creationId xmlns:a16="http://schemas.microsoft.com/office/drawing/2014/main" id="{665BDC1E-BF80-4148-9339-38C6A5A57C9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498D71F-A295-48C2-8006-6C8CF0A718D8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</p:grpSp>
      <p:grpSp>
        <p:nvGrpSpPr>
          <p:cNvPr id="112" name="Групувати 111">
            <a:extLst>
              <a:ext uri="{FF2B5EF4-FFF2-40B4-BE49-F238E27FC236}">
                <a16:creationId xmlns:a16="http://schemas.microsoft.com/office/drawing/2014/main" id="{B76DF415-465E-4B4D-B649-3D367AC098A6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113" name="Прямокутник: округлені кути 112">
              <a:extLst>
                <a:ext uri="{FF2B5EF4-FFF2-40B4-BE49-F238E27FC236}">
                  <a16:creationId xmlns:a16="http://schemas.microsoft.com/office/drawing/2014/main" id="{22965B50-1D22-424C-BB67-7B208A906EF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2667438-DBFF-40C3-9635-CEDDE6FA18BF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</a:p>
          </p:txBody>
        </p:sp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E8FA9D63-6D0E-4361-A75E-81B7E92777E2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116" name="Прямокутник: округлені кути 115">
              <a:extLst>
                <a:ext uri="{FF2B5EF4-FFF2-40B4-BE49-F238E27FC236}">
                  <a16:creationId xmlns:a16="http://schemas.microsoft.com/office/drawing/2014/main" id="{63C24FCC-A847-46D5-AFB9-F0195DC86A78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32BC7CD-5369-4D74-8D10-9A997AB6BAC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E6648AE-081F-488D-8821-03C6B3CC86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3C810E18-DE13-4E19-8954-9913C9481C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0AB2F4F4-170F-4897-8AD5-046CAB5F4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321" name="Групувати 320">
            <a:extLst>
              <a:ext uri="{FF2B5EF4-FFF2-40B4-BE49-F238E27FC236}">
                <a16:creationId xmlns:a16="http://schemas.microsoft.com/office/drawing/2014/main" id="{E7C71394-EE06-470B-84A6-94D6FB6ADFBB}"/>
              </a:ext>
            </a:extLst>
          </p:cNvPr>
          <p:cNvGrpSpPr/>
          <p:nvPr/>
        </p:nvGrpSpPr>
        <p:grpSpPr>
          <a:xfrm>
            <a:off x="1669924" y="3132445"/>
            <a:ext cx="1243215" cy="1039906"/>
            <a:chOff x="1497541" y="-1686011"/>
            <a:chExt cx="1243215" cy="1039906"/>
          </a:xfrm>
        </p:grpSpPr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9F768B70-FA05-4388-8DFE-FAFCB6F6FC3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  <p:sp>
          <p:nvSpPr>
            <p:cNvPr id="323" name="Прямокутник: округлені кути 322">
              <a:extLst>
                <a:ext uri="{FF2B5EF4-FFF2-40B4-BE49-F238E27FC236}">
                  <a16:creationId xmlns:a16="http://schemas.microsoft.com/office/drawing/2014/main" id="{62DA4D0F-E8AF-4C86-8859-699CC1D2F42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24" name="Групувати 323">
            <a:extLst>
              <a:ext uri="{FF2B5EF4-FFF2-40B4-BE49-F238E27FC236}">
                <a16:creationId xmlns:a16="http://schemas.microsoft.com/office/drawing/2014/main" id="{896CD1B1-7C11-4465-9E36-018D93E43588}"/>
              </a:ext>
            </a:extLst>
          </p:cNvPr>
          <p:cNvGrpSpPr/>
          <p:nvPr/>
        </p:nvGrpSpPr>
        <p:grpSpPr>
          <a:xfrm>
            <a:off x="3108702" y="3132445"/>
            <a:ext cx="1243215" cy="1039906"/>
            <a:chOff x="1497541" y="-1686011"/>
            <a:chExt cx="1243215" cy="1039906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D99945D-22B7-447A-8C28-7ADF2AB67977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У</a:t>
              </a:r>
            </a:p>
          </p:txBody>
        </p:sp>
        <p:sp>
          <p:nvSpPr>
            <p:cNvPr id="326" name="Прямокутник: округлені кути 325">
              <a:extLst>
                <a:ext uri="{FF2B5EF4-FFF2-40B4-BE49-F238E27FC236}">
                  <a16:creationId xmlns:a16="http://schemas.microsoft.com/office/drawing/2014/main" id="{C82F7C5A-6789-41B5-960D-5AE7D4FFE5A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27" name="Групувати 326">
            <a:extLst>
              <a:ext uri="{FF2B5EF4-FFF2-40B4-BE49-F238E27FC236}">
                <a16:creationId xmlns:a16="http://schemas.microsoft.com/office/drawing/2014/main" id="{067995F0-69FE-4176-92B5-F74C96043E62}"/>
              </a:ext>
            </a:extLst>
          </p:cNvPr>
          <p:cNvGrpSpPr/>
          <p:nvPr/>
        </p:nvGrpSpPr>
        <p:grpSpPr>
          <a:xfrm>
            <a:off x="4575606" y="3132445"/>
            <a:ext cx="1243215" cy="1039906"/>
            <a:chOff x="1497541" y="-1686011"/>
            <a:chExt cx="1243215" cy="1039906"/>
          </a:xfrm>
        </p:grpSpPr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46F031A-2C78-46C1-A33A-7B99905958F1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329" name="Прямокутник: округлені кути 328">
              <a:extLst>
                <a:ext uri="{FF2B5EF4-FFF2-40B4-BE49-F238E27FC236}">
                  <a16:creationId xmlns:a16="http://schemas.microsoft.com/office/drawing/2014/main" id="{261D952F-E5B9-420A-817D-818BF56C804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30" name="Групувати 329">
            <a:extLst>
              <a:ext uri="{FF2B5EF4-FFF2-40B4-BE49-F238E27FC236}">
                <a16:creationId xmlns:a16="http://schemas.microsoft.com/office/drawing/2014/main" id="{4FB81189-3E9D-4D3C-AFBE-92F9EEC9E7F2}"/>
              </a:ext>
            </a:extLst>
          </p:cNvPr>
          <p:cNvGrpSpPr/>
          <p:nvPr/>
        </p:nvGrpSpPr>
        <p:grpSpPr>
          <a:xfrm>
            <a:off x="1669924" y="3132445"/>
            <a:ext cx="1243215" cy="1039906"/>
            <a:chOff x="1497541" y="-1686011"/>
            <a:chExt cx="1243215" cy="1039906"/>
          </a:xfrm>
        </p:grpSpPr>
        <p:sp>
          <p:nvSpPr>
            <p:cNvPr id="331" name="Прямокутник: округлені кути 330">
              <a:extLst>
                <a:ext uri="{FF2B5EF4-FFF2-40B4-BE49-F238E27FC236}">
                  <a16:creationId xmlns:a16="http://schemas.microsoft.com/office/drawing/2014/main" id="{90C88609-6739-4CDC-823F-451723194AA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DFCECE33-8EBF-4CAB-A17C-0AE3C781D042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333" name="Групувати 332">
            <a:extLst>
              <a:ext uri="{FF2B5EF4-FFF2-40B4-BE49-F238E27FC236}">
                <a16:creationId xmlns:a16="http://schemas.microsoft.com/office/drawing/2014/main" id="{44318EBA-BDBB-44AF-AA85-2E54BD90AEF9}"/>
              </a:ext>
            </a:extLst>
          </p:cNvPr>
          <p:cNvGrpSpPr/>
          <p:nvPr/>
        </p:nvGrpSpPr>
        <p:grpSpPr>
          <a:xfrm>
            <a:off x="3108702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34" name="Прямокутник: округлені кути 333">
              <a:extLst>
                <a:ext uri="{FF2B5EF4-FFF2-40B4-BE49-F238E27FC236}">
                  <a16:creationId xmlns:a16="http://schemas.microsoft.com/office/drawing/2014/main" id="{4267A925-F277-4A92-AF9F-4D6BD1ACD41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EBB67AC3-002B-475F-B0EA-0359E14D6D0E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У</a:t>
              </a:r>
            </a:p>
          </p:txBody>
        </p:sp>
      </p:grpSp>
      <p:grpSp>
        <p:nvGrpSpPr>
          <p:cNvPr id="336" name="Групувати 335">
            <a:extLst>
              <a:ext uri="{FF2B5EF4-FFF2-40B4-BE49-F238E27FC236}">
                <a16:creationId xmlns:a16="http://schemas.microsoft.com/office/drawing/2014/main" id="{67971521-46B1-42FA-830F-D68C94E39B38}"/>
              </a:ext>
            </a:extLst>
          </p:cNvPr>
          <p:cNvGrpSpPr/>
          <p:nvPr/>
        </p:nvGrpSpPr>
        <p:grpSpPr>
          <a:xfrm>
            <a:off x="4575606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337" name="Прямокутник: округлені кути 336">
              <a:extLst>
                <a:ext uri="{FF2B5EF4-FFF2-40B4-BE49-F238E27FC236}">
                  <a16:creationId xmlns:a16="http://schemas.microsoft.com/office/drawing/2014/main" id="{D3C9A8EB-4DEC-4A3B-9B7E-A3C1F79EC5A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5A974762-7E68-4CE7-B830-0F6A334A8617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340" name="Групувати 339">
            <a:extLst>
              <a:ext uri="{FF2B5EF4-FFF2-40B4-BE49-F238E27FC236}">
                <a16:creationId xmlns:a16="http://schemas.microsoft.com/office/drawing/2014/main" id="{6E9CDDBC-B221-4772-9FE9-F00D95405483}"/>
              </a:ext>
            </a:extLst>
          </p:cNvPr>
          <p:cNvGrpSpPr/>
          <p:nvPr/>
        </p:nvGrpSpPr>
        <p:grpSpPr>
          <a:xfrm>
            <a:off x="6009933" y="3132445"/>
            <a:ext cx="1243215" cy="1039906"/>
            <a:chOff x="1497541" y="-1686011"/>
            <a:chExt cx="1243215" cy="1039906"/>
          </a:xfrm>
        </p:grpSpPr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52F6831-5B75-4AF6-95B8-D910016229B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42" name="Прямокутник: округлені кути 341">
              <a:extLst>
                <a:ext uri="{FF2B5EF4-FFF2-40B4-BE49-F238E27FC236}">
                  <a16:creationId xmlns:a16="http://schemas.microsoft.com/office/drawing/2014/main" id="{5A48E65A-98D5-4E6E-8ED5-B998DF8901B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43" name="Групувати 342">
            <a:extLst>
              <a:ext uri="{FF2B5EF4-FFF2-40B4-BE49-F238E27FC236}">
                <a16:creationId xmlns:a16="http://schemas.microsoft.com/office/drawing/2014/main" id="{E4D523CE-4964-459B-8CB9-8D2FCA62342C}"/>
              </a:ext>
            </a:extLst>
          </p:cNvPr>
          <p:cNvGrpSpPr/>
          <p:nvPr/>
        </p:nvGrpSpPr>
        <p:grpSpPr>
          <a:xfrm>
            <a:off x="600993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44" name="Прямокутник: округлені кути 343">
              <a:extLst>
                <a:ext uri="{FF2B5EF4-FFF2-40B4-BE49-F238E27FC236}">
                  <a16:creationId xmlns:a16="http://schemas.microsoft.com/office/drawing/2014/main" id="{86EA47DC-99EE-4A6C-B511-CF9575405D7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9791233D-4C7C-4D1B-9D02-C40D38104EF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347" name="Рисунок 346">
            <a:extLst>
              <a:ext uri="{FF2B5EF4-FFF2-40B4-BE49-F238E27FC236}">
                <a16:creationId xmlns:a16="http://schemas.microsoft.com/office/drawing/2014/main" id="{C225F40D-6610-442A-9A73-955AA41D2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D26D58E0-B161-4030-96D1-B5D675525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49" name="Рисунок 348">
            <a:extLst>
              <a:ext uri="{FF2B5EF4-FFF2-40B4-BE49-F238E27FC236}">
                <a16:creationId xmlns:a16="http://schemas.microsoft.com/office/drawing/2014/main" id="{90FAB86F-808A-49CD-AE2D-C36425B205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50" name="Рисунок 349">
            <a:extLst>
              <a:ext uri="{FF2B5EF4-FFF2-40B4-BE49-F238E27FC236}">
                <a16:creationId xmlns:a16="http://schemas.microsoft.com/office/drawing/2014/main" id="{A8251735-AAAC-44E5-A431-2D5BBFE989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grpSp>
        <p:nvGrpSpPr>
          <p:cNvPr id="352" name="Групувати 351">
            <a:extLst>
              <a:ext uri="{FF2B5EF4-FFF2-40B4-BE49-F238E27FC236}">
                <a16:creationId xmlns:a16="http://schemas.microsoft.com/office/drawing/2014/main" id="{FAA00223-D224-4394-A401-329E7F8ED39D}"/>
              </a:ext>
            </a:extLst>
          </p:cNvPr>
          <p:cNvGrpSpPr/>
          <p:nvPr/>
        </p:nvGrpSpPr>
        <p:grpSpPr>
          <a:xfrm>
            <a:off x="1665918" y="3132445"/>
            <a:ext cx="1243215" cy="1039906"/>
            <a:chOff x="1497541" y="-1686011"/>
            <a:chExt cx="1243215" cy="1039906"/>
          </a:xfrm>
        </p:grpSpPr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17A10A87-7778-46DA-A78D-977FBE7E2751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В</a:t>
              </a:r>
            </a:p>
          </p:txBody>
        </p:sp>
        <p:sp>
          <p:nvSpPr>
            <p:cNvPr id="354" name="Прямокутник: округлені кути 353">
              <a:extLst>
                <a:ext uri="{FF2B5EF4-FFF2-40B4-BE49-F238E27FC236}">
                  <a16:creationId xmlns:a16="http://schemas.microsoft.com/office/drawing/2014/main" id="{3548BF4E-FE1A-431A-9F05-6C9173ED51D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5" name="Групувати 354">
            <a:extLst>
              <a:ext uri="{FF2B5EF4-FFF2-40B4-BE49-F238E27FC236}">
                <a16:creationId xmlns:a16="http://schemas.microsoft.com/office/drawing/2014/main" id="{8F031457-C004-412C-BA8F-7C685140DC56}"/>
              </a:ext>
            </a:extLst>
          </p:cNvPr>
          <p:cNvGrpSpPr/>
          <p:nvPr/>
        </p:nvGrpSpPr>
        <p:grpSpPr>
          <a:xfrm>
            <a:off x="3104696" y="3132445"/>
            <a:ext cx="1243215" cy="1039906"/>
            <a:chOff x="1497541" y="-1686011"/>
            <a:chExt cx="1243215" cy="1039906"/>
          </a:xfrm>
        </p:grpSpPr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09CDB0F-61C6-4BF2-AB8C-C9E52048E2D3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57" name="Прямокутник: округлені кути 356">
              <a:extLst>
                <a:ext uri="{FF2B5EF4-FFF2-40B4-BE49-F238E27FC236}">
                  <a16:creationId xmlns:a16="http://schemas.microsoft.com/office/drawing/2014/main" id="{9A77170F-11D7-44BF-B3FD-518CB1B9E97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8" name="Групувати 357">
            <a:extLst>
              <a:ext uri="{FF2B5EF4-FFF2-40B4-BE49-F238E27FC236}">
                <a16:creationId xmlns:a16="http://schemas.microsoft.com/office/drawing/2014/main" id="{DE64CCF0-D1DA-4277-9AFF-878C65D0A5C3}"/>
              </a:ext>
            </a:extLst>
          </p:cNvPr>
          <p:cNvGrpSpPr/>
          <p:nvPr/>
        </p:nvGrpSpPr>
        <p:grpSpPr>
          <a:xfrm>
            <a:off x="4571600" y="3132445"/>
            <a:ext cx="1243215" cy="1039906"/>
            <a:chOff x="1497541" y="-1686011"/>
            <a:chExt cx="1243215" cy="1039906"/>
          </a:xfrm>
        </p:grpSpPr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1F56C22B-A053-4928-B148-347A687CAF2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З</a:t>
              </a:r>
            </a:p>
          </p:txBody>
        </p:sp>
        <p:sp>
          <p:nvSpPr>
            <p:cNvPr id="360" name="Прямокутник: округлені кути 359">
              <a:extLst>
                <a:ext uri="{FF2B5EF4-FFF2-40B4-BE49-F238E27FC236}">
                  <a16:creationId xmlns:a16="http://schemas.microsoft.com/office/drawing/2014/main" id="{7D47BA1C-DD62-43DE-BB7D-1D5FAB1F38B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1" name="Групувати 360">
            <a:extLst>
              <a:ext uri="{FF2B5EF4-FFF2-40B4-BE49-F238E27FC236}">
                <a16:creationId xmlns:a16="http://schemas.microsoft.com/office/drawing/2014/main" id="{0D9D3507-6A19-4D01-AEB6-926C27007179}"/>
              </a:ext>
            </a:extLst>
          </p:cNvPr>
          <p:cNvGrpSpPr/>
          <p:nvPr/>
        </p:nvGrpSpPr>
        <p:grpSpPr>
          <a:xfrm>
            <a:off x="1665918" y="3132445"/>
            <a:ext cx="1243215" cy="1039906"/>
            <a:chOff x="1497541" y="-1686011"/>
            <a:chExt cx="1243215" cy="1039906"/>
          </a:xfrm>
        </p:grpSpPr>
        <p:sp>
          <p:nvSpPr>
            <p:cNvPr id="362" name="Прямокутник: округлені кути 361">
              <a:extLst>
                <a:ext uri="{FF2B5EF4-FFF2-40B4-BE49-F238E27FC236}">
                  <a16:creationId xmlns:a16="http://schemas.microsoft.com/office/drawing/2014/main" id="{6D4FCB4C-A148-4FA2-BBB4-A6C03D1F531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FFF2C978-B81A-4912-A3EB-F3499A18389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В</a:t>
              </a:r>
            </a:p>
          </p:txBody>
        </p:sp>
      </p:grpSp>
      <p:grpSp>
        <p:nvGrpSpPr>
          <p:cNvPr id="364" name="Групувати 363">
            <a:extLst>
              <a:ext uri="{FF2B5EF4-FFF2-40B4-BE49-F238E27FC236}">
                <a16:creationId xmlns:a16="http://schemas.microsoft.com/office/drawing/2014/main" id="{4A3770C0-FD59-4CFA-AAAE-C6232B43F94A}"/>
              </a:ext>
            </a:extLst>
          </p:cNvPr>
          <p:cNvGrpSpPr/>
          <p:nvPr/>
        </p:nvGrpSpPr>
        <p:grpSpPr>
          <a:xfrm>
            <a:off x="3104696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65" name="Прямокутник: округлені кути 364">
              <a:extLst>
                <a:ext uri="{FF2B5EF4-FFF2-40B4-BE49-F238E27FC236}">
                  <a16:creationId xmlns:a16="http://schemas.microsoft.com/office/drawing/2014/main" id="{A3E9AA7F-6D48-48BC-A386-840BBC28415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09F23777-8D23-4D91-B07F-4834CE3DF9EE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367" name="Групувати 366">
            <a:extLst>
              <a:ext uri="{FF2B5EF4-FFF2-40B4-BE49-F238E27FC236}">
                <a16:creationId xmlns:a16="http://schemas.microsoft.com/office/drawing/2014/main" id="{ECCA0CF8-2E53-4750-B5EA-AC6AE30DF9C3}"/>
              </a:ext>
            </a:extLst>
          </p:cNvPr>
          <p:cNvGrpSpPr/>
          <p:nvPr/>
        </p:nvGrpSpPr>
        <p:grpSpPr>
          <a:xfrm>
            <a:off x="4571600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368" name="Прямокутник: округлені кути 367">
              <a:extLst>
                <a:ext uri="{FF2B5EF4-FFF2-40B4-BE49-F238E27FC236}">
                  <a16:creationId xmlns:a16="http://schemas.microsoft.com/office/drawing/2014/main" id="{9561146B-936F-4F8A-BC9F-2FB72EB6304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4230D9D1-32B8-4872-99BB-B7C64237386D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З</a:t>
              </a:r>
            </a:p>
          </p:txBody>
        </p:sp>
      </p:grpSp>
      <p:grpSp>
        <p:nvGrpSpPr>
          <p:cNvPr id="370" name="Групувати 369">
            <a:extLst>
              <a:ext uri="{FF2B5EF4-FFF2-40B4-BE49-F238E27FC236}">
                <a16:creationId xmlns:a16="http://schemas.microsoft.com/office/drawing/2014/main" id="{F6477F88-60DB-42CA-8338-57CF79D2812D}"/>
              </a:ext>
            </a:extLst>
          </p:cNvPr>
          <p:cNvGrpSpPr/>
          <p:nvPr/>
        </p:nvGrpSpPr>
        <p:grpSpPr>
          <a:xfrm>
            <a:off x="6005927" y="3132445"/>
            <a:ext cx="1243215" cy="1039906"/>
            <a:chOff x="1497541" y="-1686011"/>
            <a:chExt cx="1243215" cy="1039906"/>
          </a:xfrm>
        </p:grpSpPr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945296A6-07B3-48BC-9442-0ECE0862376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72" name="Прямокутник: округлені кути 371">
              <a:extLst>
                <a:ext uri="{FF2B5EF4-FFF2-40B4-BE49-F238E27FC236}">
                  <a16:creationId xmlns:a16="http://schemas.microsoft.com/office/drawing/2014/main" id="{80C983C8-D4E5-4A6B-862B-FD029DE94F2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3" name="Групувати 372">
            <a:extLst>
              <a:ext uri="{FF2B5EF4-FFF2-40B4-BE49-F238E27FC236}">
                <a16:creationId xmlns:a16="http://schemas.microsoft.com/office/drawing/2014/main" id="{31E7EA55-758D-4DE4-A678-9BAE097C615F}"/>
              </a:ext>
            </a:extLst>
          </p:cNvPr>
          <p:cNvGrpSpPr/>
          <p:nvPr/>
        </p:nvGrpSpPr>
        <p:grpSpPr>
          <a:xfrm>
            <a:off x="6005927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74" name="Прямокутник: округлені кути 373">
              <a:extLst>
                <a:ext uri="{FF2B5EF4-FFF2-40B4-BE49-F238E27FC236}">
                  <a16:creationId xmlns:a16="http://schemas.microsoft.com/office/drawing/2014/main" id="{AC373642-0DB4-483B-90B7-9B6541741D16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5E472FBA-C799-4E95-A5FA-4BFEE636CFA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376" name="Рисунок 375">
            <a:extLst>
              <a:ext uri="{FF2B5EF4-FFF2-40B4-BE49-F238E27FC236}">
                <a16:creationId xmlns:a16="http://schemas.microsoft.com/office/drawing/2014/main" id="{CE4AA1B8-4651-495C-81CE-02BA567C5C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220" name="Рисунок 219">
            <a:extLst>
              <a:ext uri="{FF2B5EF4-FFF2-40B4-BE49-F238E27FC236}">
                <a16:creationId xmlns:a16="http://schemas.microsoft.com/office/drawing/2014/main" id="{104A6A17-867B-4C42-969B-5AAFDFF16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2172736C-8270-4C8E-859C-A5500F465F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A609F928-E0F8-4738-9E78-CF4FE6211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grpSp>
        <p:nvGrpSpPr>
          <p:cNvPr id="224" name="Групувати 223">
            <a:extLst>
              <a:ext uri="{FF2B5EF4-FFF2-40B4-BE49-F238E27FC236}">
                <a16:creationId xmlns:a16="http://schemas.microsoft.com/office/drawing/2014/main" id="{DA04B24C-94A5-42A0-9A4D-A64E5F6DE7C5}"/>
              </a:ext>
            </a:extLst>
          </p:cNvPr>
          <p:cNvGrpSpPr/>
          <p:nvPr/>
        </p:nvGrpSpPr>
        <p:grpSpPr>
          <a:xfrm>
            <a:off x="1026337" y="3132445"/>
            <a:ext cx="1243215" cy="1039906"/>
            <a:chOff x="1497541" y="-1686011"/>
            <a:chExt cx="1243215" cy="1039906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BF923DB-BD07-453D-9757-2BFA898FAB94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26" name="Прямокутник: округлені кути 225">
              <a:extLst>
                <a:ext uri="{FF2B5EF4-FFF2-40B4-BE49-F238E27FC236}">
                  <a16:creationId xmlns:a16="http://schemas.microsoft.com/office/drawing/2014/main" id="{C3A7894D-3F28-4AC6-88CD-786111CC33E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7" name="Групувати 226">
            <a:extLst>
              <a:ext uri="{FF2B5EF4-FFF2-40B4-BE49-F238E27FC236}">
                <a16:creationId xmlns:a16="http://schemas.microsoft.com/office/drawing/2014/main" id="{D2D784D2-63F7-4756-B5BB-94365D7132AE}"/>
              </a:ext>
            </a:extLst>
          </p:cNvPr>
          <p:cNvGrpSpPr/>
          <p:nvPr/>
        </p:nvGrpSpPr>
        <p:grpSpPr>
          <a:xfrm>
            <a:off x="3781629" y="3132445"/>
            <a:ext cx="1243215" cy="1039906"/>
            <a:chOff x="1497541" y="-1686011"/>
            <a:chExt cx="1243215" cy="1039906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C501172-28DD-4B12-8CB1-F091CA63341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И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29" name="Прямокутник: округлені кути 228">
              <a:extLst>
                <a:ext uri="{FF2B5EF4-FFF2-40B4-BE49-F238E27FC236}">
                  <a16:creationId xmlns:a16="http://schemas.microsoft.com/office/drawing/2014/main" id="{C41CB276-5506-472C-A5B7-44850209F82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30" name="Групувати 229">
            <a:extLst>
              <a:ext uri="{FF2B5EF4-FFF2-40B4-BE49-F238E27FC236}">
                <a16:creationId xmlns:a16="http://schemas.microsoft.com/office/drawing/2014/main" id="{80CDEC0E-37CB-43E0-B25B-EB3CFEA96370}"/>
              </a:ext>
            </a:extLst>
          </p:cNvPr>
          <p:cNvGrpSpPr/>
          <p:nvPr/>
        </p:nvGrpSpPr>
        <p:grpSpPr>
          <a:xfrm>
            <a:off x="5159275" y="3132445"/>
            <a:ext cx="1243215" cy="1039906"/>
            <a:chOff x="1497541" y="-1686011"/>
            <a:chExt cx="1243215" cy="103990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33258B6-A440-4B5C-ACC6-4497E34F47B2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32" name="Прямокутник: округлені кути 231">
              <a:extLst>
                <a:ext uri="{FF2B5EF4-FFF2-40B4-BE49-F238E27FC236}">
                  <a16:creationId xmlns:a16="http://schemas.microsoft.com/office/drawing/2014/main" id="{D91E339B-ADFB-4902-8D38-849ABBB89AF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33" name="Групувати 232">
            <a:extLst>
              <a:ext uri="{FF2B5EF4-FFF2-40B4-BE49-F238E27FC236}">
                <a16:creationId xmlns:a16="http://schemas.microsoft.com/office/drawing/2014/main" id="{6AA82EA9-D760-41B7-A7AB-80C0C4BCB7F3}"/>
              </a:ext>
            </a:extLst>
          </p:cNvPr>
          <p:cNvGrpSpPr/>
          <p:nvPr/>
        </p:nvGrpSpPr>
        <p:grpSpPr>
          <a:xfrm>
            <a:off x="1050330" y="3132445"/>
            <a:ext cx="1243215" cy="1039906"/>
            <a:chOff x="1497541" y="-1686011"/>
            <a:chExt cx="1243215" cy="1039906"/>
          </a:xfrm>
        </p:grpSpPr>
        <p:sp>
          <p:nvSpPr>
            <p:cNvPr id="234" name="Прямокутник: округлені кути 233">
              <a:extLst>
                <a:ext uri="{FF2B5EF4-FFF2-40B4-BE49-F238E27FC236}">
                  <a16:creationId xmlns:a16="http://schemas.microsoft.com/office/drawing/2014/main" id="{EA252A62-9A4A-44E4-BA46-0E49D37D15F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5060D24-AC53-47B5-A505-CC80E809512A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36" name="Групувати 235">
            <a:extLst>
              <a:ext uri="{FF2B5EF4-FFF2-40B4-BE49-F238E27FC236}">
                <a16:creationId xmlns:a16="http://schemas.microsoft.com/office/drawing/2014/main" id="{B2E2472C-D611-4E96-89C7-CDD4C97A7350}"/>
              </a:ext>
            </a:extLst>
          </p:cNvPr>
          <p:cNvGrpSpPr/>
          <p:nvPr/>
        </p:nvGrpSpPr>
        <p:grpSpPr>
          <a:xfrm>
            <a:off x="3797536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237" name="Прямокутник: округлені кути 236">
              <a:extLst>
                <a:ext uri="{FF2B5EF4-FFF2-40B4-BE49-F238E27FC236}">
                  <a16:creationId xmlns:a16="http://schemas.microsoft.com/office/drawing/2014/main" id="{5E90ED3A-B0DA-403F-A2CE-72C3982C272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7BF8C25-3D9D-43A3-BA6A-21DB5391E6F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И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39" name="Групувати 238">
            <a:extLst>
              <a:ext uri="{FF2B5EF4-FFF2-40B4-BE49-F238E27FC236}">
                <a16:creationId xmlns:a16="http://schemas.microsoft.com/office/drawing/2014/main" id="{C121C20C-D8F8-4F38-BB93-F8777A36BB37}"/>
              </a:ext>
            </a:extLst>
          </p:cNvPr>
          <p:cNvGrpSpPr/>
          <p:nvPr/>
        </p:nvGrpSpPr>
        <p:grpSpPr>
          <a:xfrm>
            <a:off x="517113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240" name="Прямокутник: округлені кути 239">
              <a:extLst>
                <a:ext uri="{FF2B5EF4-FFF2-40B4-BE49-F238E27FC236}">
                  <a16:creationId xmlns:a16="http://schemas.microsoft.com/office/drawing/2014/main" id="{837DF822-15DC-4EEF-8598-7B380DF5C1B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85DC921-57FE-4C43-84B9-8A9A50EA8F0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2" name="Групувати 241">
            <a:extLst>
              <a:ext uri="{FF2B5EF4-FFF2-40B4-BE49-F238E27FC236}">
                <a16:creationId xmlns:a16="http://schemas.microsoft.com/office/drawing/2014/main" id="{19024C3C-54FA-4ED5-B00E-ADC88BF3A648}"/>
              </a:ext>
            </a:extLst>
          </p:cNvPr>
          <p:cNvGrpSpPr/>
          <p:nvPr/>
        </p:nvGrpSpPr>
        <p:grpSpPr>
          <a:xfrm>
            <a:off x="6536922" y="3132445"/>
            <a:ext cx="1243215" cy="1039906"/>
            <a:chOff x="1497541" y="-1686011"/>
            <a:chExt cx="1243215" cy="1039906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262F1AD-E4D2-4AE7-94DC-684EE729148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244" name="Прямокутник: округлені кути 243">
              <a:extLst>
                <a:ext uri="{FF2B5EF4-FFF2-40B4-BE49-F238E27FC236}">
                  <a16:creationId xmlns:a16="http://schemas.microsoft.com/office/drawing/2014/main" id="{A8A23DC4-5085-4574-BAF7-110D7EEA080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45" name="Групувати 244">
            <a:extLst>
              <a:ext uri="{FF2B5EF4-FFF2-40B4-BE49-F238E27FC236}">
                <a16:creationId xmlns:a16="http://schemas.microsoft.com/office/drawing/2014/main" id="{065CB771-6C09-477F-A21B-74381B37BA2E}"/>
              </a:ext>
            </a:extLst>
          </p:cNvPr>
          <p:cNvGrpSpPr/>
          <p:nvPr/>
        </p:nvGrpSpPr>
        <p:grpSpPr>
          <a:xfrm>
            <a:off x="6544742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246" name="Прямокутник: округлені кути 245">
              <a:extLst>
                <a:ext uri="{FF2B5EF4-FFF2-40B4-BE49-F238E27FC236}">
                  <a16:creationId xmlns:a16="http://schemas.microsoft.com/office/drawing/2014/main" id="{12321D25-5CDB-495B-8A8E-BBF0B1C1F83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4654432-9C41-496F-8313-ACD9756E67B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346" name="Групувати 345">
            <a:extLst>
              <a:ext uri="{FF2B5EF4-FFF2-40B4-BE49-F238E27FC236}">
                <a16:creationId xmlns:a16="http://schemas.microsoft.com/office/drawing/2014/main" id="{BEECA256-CE68-4FF2-A01E-73DD9C8BAA42}"/>
              </a:ext>
            </a:extLst>
          </p:cNvPr>
          <p:cNvGrpSpPr/>
          <p:nvPr/>
        </p:nvGrpSpPr>
        <p:grpSpPr>
          <a:xfrm>
            <a:off x="2403983" y="3132445"/>
            <a:ext cx="1243215" cy="1039906"/>
            <a:chOff x="1497541" y="-1686011"/>
            <a:chExt cx="1243215" cy="1039906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47EC039-556C-4856-BF2F-ED270135218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78" name="Прямокутник: округлені кути 377">
              <a:extLst>
                <a:ext uri="{FF2B5EF4-FFF2-40B4-BE49-F238E27FC236}">
                  <a16:creationId xmlns:a16="http://schemas.microsoft.com/office/drawing/2014/main" id="{E3F09610-73F4-4C8E-9C6E-CA36764E633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9" name="Групувати 378">
            <a:extLst>
              <a:ext uri="{FF2B5EF4-FFF2-40B4-BE49-F238E27FC236}">
                <a16:creationId xmlns:a16="http://schemas.microsoft.com/office/drawing/2014/main" id="{31391CDF-AE8E-4694-AE44-4B064D77A95E}"/>
              </a:ext>
            </a:extLst>
          </p:cNvPr>
          <p:cNvGrpSpPr/>
          <p:nvPr/>
        </p:nvGrpSpPr>
        <p:grpSpPr>
          <a:xfrm>
            <a:off x="2423933" y="3132445"/>
            <a:ext cx="1243215" cy="1039906"/>
            <a:chOff x="1497541" y="-1686011"/>
            <a:chExt cx="1243215" cy="1039906"/>
          </a:xfrm>
        </p:grpSpPr>
        <p:sp>
          <p:nvSpPr>
            <p:cNvPr id="380" name="Прямокутник: округлені кути 379">
              <a:extLst>
                <a:ext uri="{FF2B5EF4-FFF2-40B4-BE49-F238E27FC236}">
                  <a16:creationId xmlns:a16="http://schemas.microsoft.com/office/drawing/2014/main" id="{6275591D-FAFB-4C1C-9DED-57ABD15A561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D474396D-0C15-464B-A7DE-E69B71BFA85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82" name="Рисунок 381">
            <a:extLst>
              <a:ext uri="{FF2B5EF4-FFF2-40B4-BE49-F238E27FC236}">
                <a16:creationId xmlns:a16="http://schemas.microsoft.com/office/drawing/2014/main" id="{08E3D808-80B5-4174-A1AA-FC27A3CE8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83" name="Рисунок 382">
            <a:extLst>
              <a:ext uri="{FF2B5EF4-FFF2-40B4-BE49-F238E27FC236}">
                <a16:creationId xmlns:a16="http://schemas.microsoft.com/office/drawing/2014/main" id="{D7862F0D-B2AD-4181-9B47-18B027B399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84" name="Рисунок 383">
            <a:extLst>
              <a:ext uri="{FF2B5EF4-FFF2-40B4-BE49-F238E27FC236}">
                <a16:creationId xmlns:a16="http://schemas.microsoft.com/office/drawing/2014/main" id="{3993C1CF-25ED-40CB-A8BA-411CBA5094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4ACEDBAE-C7EF-45EC-A45C-2B03A9A50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86" name="Рисунок 385">
            <a:extLst>
              <a:ext uri="{FF2B5EF4-FFF2-40B4-BE49-F238E27FC236}">
                <a16:creationId xmlns:a16="http://schemas.microsoft.com/office/drawing/2014/main" id="{296EF636-35FC-462D-9831-4B29E6F3F9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E82321CE-8B55-4597-947A-0F12665E66E5}"/>
              </a:ext>
            </a:extLst>
          </p:cNvPr>
          <p:cNvGrpSpPr/>
          <p:nvPr/>
        </p:nvGrpSpPr>
        <p:grpSpPr>
          <a:xfrm>
            <a:off x="1026337" y="3132445"/>
            <a:ext cx="1243215" cy="1039906"/>
            <a:chOff x="1497541" y="-1686011"/>
            <a:chExt cx="1243215" cy="1039906"/>
          </a:xfrm>
        </p:grpSpPr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0B8F508-1E0E-452C-855C-2E7A941383CE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Б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0" name="Прямокутник: округлені кути 389">
              <a:extLst>
                <a:ext uri="{FF2B5EF4-FFF2-40B4-BE49-F238E27FC236}">
                  <a16:creationId xmlns:a16="http://schemas.microsoft.com/office/drawing/2014/main" id="{9ED894C7-4879-4670-84CC-301781F44DA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1" name="Групувати 390">
            <a:extLst>
              <a:ext uri="{FF2B5EF4-FFF2-40B4-BE49-F238E27FC236}">
                <a16:creationId xmlns:a16="http://schemas.microsoft.com/office/drawing/2014/main" id="{359DF2C1-6477-4917-A14C-757BF7D8A1C4}"/>
              </a:ext>
            </a:extLst>
          </p:cNvPr>
          <p:cNvGrpSpPr/>
          <p:nvPr/>
        </p:nvGrpSpPr>
        <p:grpSpPr>
          <a:xfrm>
            <a:off x="2405437" y="3132445"/>
            <a:ext cx="1243215" cy="1039906"/>
            <a:chOff x="1497541" y="-1686011"/>
            <a:chExt cx="1243215" cy="1039906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3DCB71BD-68D2-4656-AD34-A499DF88B0A6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3" name="Прямокутник: округлені кути 392">
              <a:extLst>
                <a:ext uri="{FF2B5EF4-FFF2-40B4-BE49-F238E27FC236}">
                  <a16:creationId xmlns:a16="http://schemas.microsoft.com/office/drawing/2014/main" id="{75DDB99B-7D82-4BF1-98FE-D52E33145D1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4" name="Групувати 393">
            <a:extLst>
              <a:ext uri="{FF2B5EF4-FFF2-40B4-BE49-F238E27FC236}">
                <a16:creationId xmlns:a16="http://schemas.microsoft.com/office/drawing/2014/main" id="{8BE428C0-7784-4DF8-97B9-C3C888EBBB63}"/>
              </a:ext>
            </a:extLst>
          </p:cNvPr>
          <p:cNvGrpSpPr/>
          <p:nvPr/>
        </p:nvGrpSpPr>
        <p:grpSpPr>
          <a:xfrm>
            <a:off x="5159275" y="3132445"/>
            <a:ext cx="1243215" cy="1039906"/>
            <a:chOff x="1497541" y="-1686011"/>
            <a:chExt cx="1243215" cy="1039906"/>
          </a:xfrm>
        </p:grpSpPr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4F085EA9-3FB4-4F5F-B9B7-257FA5139723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6" name="Прямокутник: округлені кути 395">
              <a:extLst>
                <a:ext uri="{FF2B5EF4-FFF2-40B4-BE49-F238E27FC236}">
                  <a16:creationId xmlns:a16="http://schemas.microsoft.com/office/drawing/2014/main" id="{22CEA7B1-CEC0-4935-AFD1-A66C94AF844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7" name="Групувати 396">
            <a:extLst>
              <a:ext uri="{FF2B5EF4-FFF2-40B4-BE49-F238E27FC236}">
                <a16:creationId xmlns:a16="http://schemas.microsoft.com/office/drawing/2014/main" id="{B9936565-125D-4EDF-81B7-8DDED19B86A4}"/>
              </a:ext>
            </a:extLst>
          </p:cNvPr>
          <p:cNvGrpSpPr/>
          <p:nvPr/>
        </p:nvGrpSpPr>
        <p:grpSpPr>
          <a:xfrm>
            <a:off x="1042510" y="3132445"/>
            <a:ext cx="1243215" cy="1039906"/>
            <a:chOff x="1497541" y="-1686011"/>
            <a:chExt cx="1243215" cy="1039906"/>
          </a:xfrm>
        </p:grpSpPr>
        <p:sp>
          <p:nvSpPr>
            <p:cNvPr id="398" name="Прямокутник: округлені кути 397">
              <a:extLst>
                <a:ext uri="{FF2B5EF4-FFF2-40B4-BE49-F238E27FC236}">
                  <a16:creationId xmlns:a16="http://schemas.microsoft.com/office/drawing/2014/main" id="{449D7C41-0539-4A0E-945A-94D560ECFAF8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9C5DDDF5-64CD-4470-BEC3-EF6E96F8F04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Б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0" name="Групувати 399">
            <a:extLst>
              <a:ext uri="{FF2B5EF4-FFF2-40B4-BE49-F238E27FC236}">
                <a16:creationId xmlns:a16="http://schemas.microsoft.com/office/drawing/2014/main" id="{0EFE5451-7416-4FAC-BB2C-35BFA2F90FE7}"/>
              </a:ext>
            </a:extLst>
          </p:cNvPr>
          <p:cNvGrpSpPr/>
          <p:nvPr/>
        </p:nvGrpSpPr>
        <p:grpSpPr>
          <a:xfrm>
            <a:off x="243412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01" name="Прямокутник: округлені кути 400">
              <a:extLst>
                <a:ext uri="{FF2B5EF4-FFF2-40B4-BE49-F238E27FC236}">
                  <a16:creationId xmlns:a16="http://schemas.microsoft.com/office/drawing/2014/main" id="{31EE9478-3BE9-4BAB-9FB4-341405D89FE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33917FBF-C1E0-4973-9A59-2A326CB354D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3" name="Групувати 402">
            <a:extLst>
              <a:ext uri="{FF2B5EF4-FFF2-40B4-BE49-F238E27FC236}">
                <a16:creationId xmlns:a16="http://schemas.microsoft.com/office/drawing/2014/main" id="{2432C2D8-3F56-4E54-B880-D18F1DF7CD88}"/>
              </a:ext>
            </a:extLst>
          </p:cNvPr>
          <p:cNvGrpSpPr/>
          <p:nvPr/>
        </p:nvGrpSpPr>
        <p:grpSpPr>
          <a:xfrm>
            <a:off x="516331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404" name="Прямокутник: округлені кути 403">
              <a:extLst>
                <a:ext uri="{FF2B5EF4-FFF2-40B4-BE49-F238E27FC236}">
                  <a16:creationId xmlns:a16="http://schemas.microsoft.com/office/drawing/2014/main" id="{42054B4A-2B92-40AD-9029-38E843D92B8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4B173F33-C49E-4AE1-904F-08BF7688F60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6" name="Групувати 405">
            <a:extLst>
              <a:ext uri="{FF2B5EF4-FFF2-40B4-BE49-F238E27FC236}">
                <a16:creationId xmlns:a16="http://schemas.microsoft.com/office/drawing/2014/main" id="{060F0CF4-D13B-4A75-8425-7A9126B3254E}"/>
              </a:ext>
            </a:extLst>
          </p:cNvPr>
          <p:cNvGrpSpPr/>
          <p:nvPr/>
        </p:nvGrpSpPr>
        <p:grpSpPr>
          <a:xfrm>
            <a:off x="6536922" y="3132445"/>
            <a:ext cx="1243215" cy="1039906"/>
            <a:chOff x="1497541" y="-1686011"/>
            <a:chExt cx="1243215" cy="1039906"/>
          </a:xfrm>
        </p:grpSpPr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C38715D4-8BB1-4B04-BD32-D893F0A7E72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408" name="Прямокутник: округлені кути 407">
              <a:extLst>
                <a:ext uri="{FF2B5EF4-FFF2-40B4-BE49-F238E27FC236}">
                  <a16:creationId xmlns:a16="http://schemas.microsoft.com/office/drawing/2014/main" id="{4B4C2909-E36A-48BD-85DA-EACF5D5708C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09" name="Групувати 408">
            <a:extLst>
              <a:ext uri="{FF2B5EF4-FFF2-40B4-BE49-F238E27FC236}">
                <a16:creationId xmlns:a16="http://schemas.microsoft.com/office/drawing/2014/main" id="{A189A2C4-8091-4519-90A5-8F5219F0F885}"/>
              </a:ext>
            </a:extLst>
          </p:cNvPr>
          <p:cNvGrpSpPr/>
          <p:nvPr/>
        </p:nvGrpSpPr>
        <p:grpSpPr>
          <a:xfrm>
            <a:off x="6536922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10" name="Прямокутник: округлені кути 409">
              <a:extLst>
                <a:ext uri="{FF2B5EF4-FFF2-40B4-BE49-F238E27FC236}">
                  <a16:creationId xmlns:a16="http://schemas.microsoft.com/office/drawing/2014/main" id="{34049B89-4372-4960-8C3A-8F783F00B7FE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729FAA77-79C3-4E59-9654-4CE76F5F50F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412" name="Групувати 411">
            <a:extLst>
              <a:ext uri="{FF2B5EF4-FFF2-40B4-BE49-F238E27FC236}">
                <a16:creationId xmlns:a16="http://schemas.microsoft.com/office/drawing/2014/main" id="{17153A28-C569-4536-85DD-B509F0A52BDB}"/>
              </a:ext>
            </a:extLst>
          </p:cNvPr>
          <p:cNvGrpSpPr/>
          <p:nvPr/>
        </p:nvGrpSpPr>
        <p:grpSpPr>
          <a:xfrm>
            <a:off x="3785140" y="3132445"/>
            <a:ext cx="1243215" cy="1039906"/>
            <a:chOff x="1497541" y="-1686011"/>
            <a:chExt cx="1243215" cy="1039906"/>
          </a:xfrm>
        </p:grpSpPr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88508E92-0ABA-4423-BF88-8837A7D4B41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14" name="Прямокутник: округлені кути 413">
              <a:extLst>
                <a:ext uri="{FF2B5EF4-FFF2-40B4-BE49-F238E27FC236}">
                  <a16:creationId xmlns:a16="http://schemas.microsoft.com/office/drawing/2014/main" id="{EDB3FB0F-0718-42BF-9E0A-8881F7A73AD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15" name="Групувати 414">
            <a:extLst>
              <a:ext uri="{FF2B5EF4-FFF2-40B4-BE49-F238E27FC236}">
                <a16:creationId xmlns:a16="http://schemas.microsoft.com/office/drawing/2014/main" id="{156BFF65-9744-4338-A87E-2104A4E56236}"/>
              </a:ext>
            </a:extLst>
          </p:cNvPr>
          <p:cNvGrpSpPr/>
          <p:nvPr/>
        </p:nvGrpSpPr>
        <p:grpSpPr>
          <a:xfrm>
            <a:off x="3771706" y="3132445"/>
            <a:ext cx="1243215" cy="1039906"/>
            <a:chOff x="1497541" y="-1686011"/>
            <a:chExt cx="1243215" cy="1039906"/>
          </a:xfrm>
        </p:grpSpPr>
        <p:sp>
          <p:nvSpPr>
            <p:cNvPr id="416" name="Прямокутник: округлені кути 415">
              <a:extLst>
                <a:ext uri="{FF2B5EF4-FFF2-40B4-BE49-F238E27FC236}">
                  <a16:creationId xmlns:a16="http://schemas.microsoft.com/office/drawing/2014/main" id="{DAC730DC-259C-4C2B-B129-66D75A7D4ED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A5319200-DE7A-4931-B45A-CAE85E1B0584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422" name="Рисунок 421">
            <a:extLst>
              <a:ext uri="{FF2B5EF4-FFF2-40B4-BE49-F238E27FC236}">
                <a16:creationId xmlns:a16="http://schemas.microsoft.com/office/drawing/2014/main" id="{B87963D5-95B3-41EC-9186-A6FF34CA99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3" name="Рисунок 422">
            <a:extLst>
              <a:ext uri="{FF2B5EF4-FFF2-40B4-BE49-F238E27FC236}">
                <a16:creationId xmlns:a16="http://schemas.microsoft.com/office/drawing/2014/main" id="{C90A024D-4BC8-48EE-A4CF-F8F8461C6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424" name="Рисунок 423">
            <a:extLst>
              <a:ext uri="{FF2B5EF4-FFF2-40B4-BE49-F238E27FC236}">
                <a16:creationId xmlns:a16="http://schemas.microsoft.com/office/drawing/2014/main" id="{8EEDB1DA-A20E-4509-85E2-3CE279C208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5" name="Рисунок 424">
            <a:extLst>
              <a:ext uri="{FF2B5EF4-FFF2-40B4-BE49-F238E27FC236}">
                <a16:creationId xmlns:a16="http://schemas.microsoft.com/office/drawing/2014/main" id="{E5E06631-E4FD-4FE0-A956-B4047F8E56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6" name="Рисунок 425">
            <a:extLst>
              <a:ext uri="{FF2B5EF4-FFF2-40B4-BE49-F238E27FC236}">
                <a16:creationId xmlns:a16="http://schemas.microsoft.com/office/drawing/2014/main" id="{5A05E3E3-F3DA-45A5-ACB6-AECF0012AF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9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9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9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9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9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9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40104 -0.35394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7708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9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8607 -0.35463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9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"/>
                            </p:stCondLst>
                            <p:childTnLst>
                              <p:par>
                                <p:cTn id="3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831 -0.34259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1713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9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8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3099 -0.32292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9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9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6888 -0.36643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18333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9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000"/>
                            </p:stCondLst>
                            <p:childTnLst>
                              <p:par>
                                <p:cTn id="4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8763 -0.3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7731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3" dur="9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8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987 -0.33657 " pathEditMode="relative" rAng="0" ptsTypes="AA">
                                      <p:cBhvr>
                                        <p:cTn id="48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6829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9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2000"/>
                            </p:stCondLst>
                            <p:childTnLst>
                              <p:par>
                                <p:cTn id="49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3099 -0.32292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2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9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000"/>
                            </p:stCondLst>
                            <p:childTnLst>
                              <p:par>
                                <p:cTn id="5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0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6888 -0.36643 " pathEditMode="relative" rAng="0" ptsTypes="AA">
                                      <p:cBhvr>
                                        <p:cTn id="53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18333"/>
                                    </p:animMotion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9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5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1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3594 -0.35463 " pathEditMode="relative" rAng="0" ptsTypes="AA">
                                      <p:cBhvr>
                                        <p:cTn id="579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9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2000"/>
                            </p:stCondLst>
                            <p:childTnLst>
                              <p:par>
                                <p:cTn id="58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5326 -0.34167 " pathEditMode="relative" rAng="0" ptsTypes="AA">
                                      <p:cBhvr>
                                        <p:cTn id="60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7083"/>
                                    </p:animMotion>
                                  </p:childTnLst>
                                </p:cTn>
                              </p:par>
                              <p:par>
                                <p:cTn id="60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2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9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00"/>
                            </p:stCondLst>
                            <p:childTnLst>
                              <p:par>
                                <p:cTn id="6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698 -0.35115 " pathEditMode="relative" rAng="0" ptsTypes="AA">
                                      <p:cBhvr>
                                        <p:cTn id="62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17569"/>
                                    </p:animMotion>
                                  </p:childTnLst>
                                </p:cTn>
                              </p:par>
                              <p:par>
                                <p:cTn id="62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9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"/>
                            </p:stCondLst>
                            <p:childTnLst>
                              <p:par>
                                <p:cTn id="6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1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7786 -0.32732 " pathEditMode="relative" rAng="0" ptsTypes="AA">
                                      <p:cBhvr>
                                        <p:cTn id="642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6366"/>
                                    </p:animMotion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9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00"/>
                            </p:stCondLst>
                            <p:childTnLst>
                              <p:par>
                                <p:cTn id="6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1901 -0.3574 " pathEditMode="relative" rAng="0" ptsTypes="AA">
                                      <p:cBhvr>
                                        <p:cTn id="663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7870"/>
                                    </p:animMotion>
                                  </p:childTnLst>
                                </p:cTn>
                              </p:par>
                              <p:par>
                                <p:cTn id="66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8" dur="9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00"/>
                            </p:stCondLst>
                            <p:childTnLst>
                              <p:par>
                                <p:cTn id="6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3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3594 -0.35463 " pathEditMode="relative" rAng="0" ptsTypes="AA">
                                      <p:cBhvr>
                                        <p:cTn id="715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71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0" dur="9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"/>
                            </p:stCondLst>
                            <p:childTnLst>
                              <p:par>
                                <p:cTn id="7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5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828 -0.34791 " pathEditMode="relative" rAng="0" ptsTypes="AA">
                                      <p:cBhvr>
                                        <p:cTn id="736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-17407"/>
                                    </p:animMotion>
                                  </p:childTnLst>
                                </p:cTn>
                              </p:par>
                              <p:par>
                                <p:cTn id="737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9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6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25872 -0.35694 " pathEditMode="relative" rAng="0" ptsTypes="AA">
                                      <p:cBhvr>
                                        <p:cTn id="757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17847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9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2" dur="9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000"/>
                            </p:stCondLst>
                            <p:childTnLst>
                              <p:par>
                                <p:cTn id="7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7786 -0.32732 " pathEditMode="relative" rAng="0" ptsTypes="AA">
                                      <p:cBhvr>
                                        <p:cTn id="778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6366"/>
                                    </p:animMotion>
                                  </p:childTnLst>
                                </p:cTn>
                              </p:par>
                              <p:par>
                                <p:cTn id="77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0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3" dur="9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000"/>
                            </p:stCondLst>
                            <p:childTnLst>
                              <p:par>
                                <p:cTn id="7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8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1901 -0.3574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7870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4" dur="9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000"/>
                            </p:stCondLst>
                            <p:childTnLst>
                              <p:par>
                                <p:cTn id="8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9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159CD4-CB6E-44E0-95C0-A32461E39204}"/>
</file>

<file path=customXml/itemProps2.xml><?xml version="1.0" encoding="utf-8"?>
<ds:datastoreItem xmlns:ds="http://schemas.openxmlformats.org/officeDocument/2006/customXml" ds:itemID="{9C302377-269B-42D9-9E2C-1D695F7272F7}"/>
</file>

<file path=customXml/itemProps3.xml><?xml version="1.0" encoding="utf-8"?>
<ds:datastoreItem xmlns:ds="http://schemas.openxmlformats.org/officeDocument/2006/customXml" ds:itemID="{45862AD0-CBDE-443F-A066-3128A3BD244B}"/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60</Words>
  <Application>Microsoft Office PowerPoint</Application>
  <PresentationFormat>Широкий екран</PresentationFormat>
  <Paragraphs>60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28</cp:revision>
  <dcterms:created xsi:type="dcterms:W3CDTF">2025-11-13T13:46:17Z</dcterms:created>
  <dcterms:modified xsi:type="dcterms:W3CDTF">2025-11-14T20:41:04Z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