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7" d="100"/>
          <a:sy n="37" d="100"/>
        </p:scale>
        <p:origin x="1478" y="10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7BA92-4DFB-4C71-A983-1594F0A6F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18477D-8046-4E1F-A186-E7DA3E9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7FE058-68F8-465E-A3BC-C9BCBA2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AF24FA-6761-4801-840B-F4373F97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4C6726-712D-4F13-A765-20088EA4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799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7EE6-01BF-4A4C-899A-98037269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ABD5F9A-A641-49DF-9352-9D7CF2EDA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C83CC0-D434-4765-96F0-B35B8162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B43BA8-639C-4096-9457-7294784E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F5602B-02D6-4856-9C63-130F23E4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38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6B1F778-2E78-44C4-82B8-0A529DF34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440AC4-6EF8-419C-8376-653220243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528840-EA35-4106-A69B-CB79272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F8F93E-EC70-4461-804D-E8ADD9A4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0448E-04BC-455F-AAF4-CE18C583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33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53DCA-728C-4880-9A1C-3E7EE5B6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05F403-F9F9-430A-BA4B-6D3C1065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D02063-19F9-4CEF-9321-EB192E7F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C644DB-470D-445A-B717-D6BB07D1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45A39-F165-42EF-B4F0-105C67F0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92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AB5E0-E51B-4A4F-AB39-4976CA5C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EB2FBE-65F8-4C4D-A63C-EFCE1317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A850E1-99CD-49A9-A910-12E68114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7FA743-4D5B-4E75-91ED-EFE829A1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A77A6C-FFCD-4116-A2DE-2DA62E9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32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6CF8E-FA76-4A11-A3EA-05BD1F44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CC27CD-D064-4055-9E1F-25B6AB569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7C9151-B701-4634-A286-06F09F52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9A9C9A-F425-4E1E-A2DD-20099084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DF70D0-4A3C-453F-AB88-02DA0E0D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FF29B75-BFBA-42B5-B659-C9D2E165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6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7467-592D-4A1A-AF40-524F9FF8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313351-6D17-40F2-BB06-2EB37387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011C57-56A8-454F-B72B-7AEF1C0B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987E7C-707D-4B4D-819B-95B687DB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3A585-F105-480D-BF76-A7C813608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6DD0DCA-5A1B-4B07-81E1-121C8890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8D1D565-88E2-4FB6-8735-C36252C8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E65D395-68A9-4354-8E83-2D854DE9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10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F353-6987-49C1-BB9D-B38B5DC5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146DEA3-99EF-4CE0-BDA9-58426E67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1E42F0B-3FEE-4D15-B83F-5C6EB492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357799-B440-4966-817C-E5CDE5F9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72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6C67692-BE03-469B-B851-A9DD2FDF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70DCE42-6DED-4055-85E0-55855C82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CC6A388-EB5D-42FB-9895-48491CB4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59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D441-C41E-4889-A5F2-4A5D6534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EA0D59-420E-4DE7-8BF3-81A0DFF5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AA62A8-6B94-4F92-9E3E-0DA8FD547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F38BF5-CD02-4635-839A-33C251FD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DB18B7B-4408-47B0-BD48-9BD3826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D9DAEF-28CE-41C5-B517-0793943F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639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B596E-3BD4-4422-96B2-82379124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7BBA64-3F69-40E0-B64B-705427E11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8B490E-D743-4A9D-8E01-2B453283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170B60-8FBA-4718-8EE2-F00AA664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ABBBAC-6B5C-48A9-BCB0-6CC385AC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6CF16A-479B-45FC-A12F-502B19BC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41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793F6D-5342-4DC9-8975-1EFA1F4C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3E9B33-FFA4-4859-A0BC-B3ED3EDA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AB9BBC-3A1D-4521-9F57-752F31835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F57D-A0B0-4556-81FE-04BBF3A33AD0}" type="datetimeFigureOut">
              <a:rPr lang="LID4096" smtClean="0"/>
              <a:t>05/13/2024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8FFDF-B58C-4584-84F7-D65841B05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D48701-DB51-47F1-A26E-3864E80F3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A6D9-1835-414E-800E-AB3ECA6DE1D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1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E7BC8-1E74-4C71-A86A-0ACDA6F71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50C4CA2-CED3-491C-AAEA-2808F1AD2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A5C70-8235-471E-9592-2903E14D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C20757FD-3533-405B-A3A4-7A5E98D4C6D2}"/>
              </a:ext>
            </a:extLst>
          </p:cNvPr>
          <p:cNvSpPr/>
          <p:nvPr/>
        </p:nvSpPr>
        <p:spPr>
          <a:xfrm>
            <a:off x="457200" y="649288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2F44D89-EBC1-4434-B0A6-F697995E19FC}"/>
              </a:ext>
            </a:extLst>
          </p:cNvPr>
          <p:cNvSpPr/>
          <p:nvPr/>
        </p:nvSpPr>
        <p:spPr>
          <a:xfrm>
            <a:off x="3990975" y="649288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06981B70-7A84-42E7-AC6C-BAA908BB719D}"/>
              </a:ext>
            </a:extLst>
          </p:cNvPr>
          <p:cNvSpPr/>
          <p:nvPr/>
        </p:nvSpPr>
        <p:spPr>
          <a:xfrm>
            <a:off x="7524750" y="649288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27F06F9B-BE00-4D9C-84C9-ED3D669A1591}"/>
              </a:ext>
            </a:extLst>
          </p:cNvPr>
          <p:cNvSpPr/>
          <p:nvPr/>
        </p:nvSpPr>
        <p:spPr>
          <a:xfrm>
            <a:off x="447675" y="3665141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B51D09D7-6266-4DB5-BB7D-CE67AA559CB9}"/>
              </a:ext>
            </a:extLst>
          </p:cNvPr>
          <p:cNvSpPr/>
          <p:nvPr/>
        </p:nvSpPr>
        <p:spPr>
          <a:xfrm>
            <a:off x="4019550" y="3665141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608A9D96-B37A-4AE9-B172-A290A9843B72}"/>
              </a:ext>
            </a:extLst>
          </p:cNvPr>
          <p:cNvSpPr/>
          <p:nvPr/>
        </p:nvSpPr>
        <p:spPr>
          <a:xfrm>
            <a:off x="7591425" y="3665141"/>
            <a:ext cx="3124200" cy="27051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8D7348-3046-428C-BF76-8617976B6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531" y="-939403"/>
            <a:ext cx="3177382" cy="31773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C94D05-F23A-48A0-941A-81886E831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84" y="772120"/>
            <a:ext cx="2482453" cy="2482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468CC7-94D1-45B7-917E-20C855F3D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0945">
            <a:off x="7607683" y="711584"/>
            <a:ext cx="2794897" cy="2794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1EEDAA-33CD-4136-AB9F-69EA4ED85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1" y="3892549"/>
            <a:ext cx="2316163" cy="23161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A5918B-EFF6-4B58-8D5D-E771964D6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89" y="3681516"/>
            <a:ext cx="2664409" cy="2664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FF8098-F4FD-4696-9771-B3EFE30B58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76" y="3594082"/>
            <a:ext cx="2839279" cy="28392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BA6BFF-4835-413B-885B-54D88C3C8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" y="134599"/>
            <a:ext cx="3948867" cy="39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C118F4-7D70-450A-89FB-A6AD8268F548}"/>
</file>

<file path=customXml/itemProps2.xml><?xml version="1.0" encoding="utf-8"?>
<ds:datastoreItem xmlns:ds="http://schemas.openxmlformats.org/officeDocument/2006/customXml" ds:itemID="{44AA1B3E-7714-4970-A6EE-DF81B3E708BD}"/>
</file>

<file path=customXml/itemProps3.xml><?xml version="1.0" encoding="utf-8"?>
<ds:datastoreItem xmlns:ds="http://schemas.openxmlformats.org/officeDocument/2006/customXml" ds:itemID="{9B2ACEE3-71E1-40D9-84B1-AEB3A821059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2</cp:revision>
  <dcterms:created xsi:type="dcterms:W3CDTF">2024-05-13T10:32:10Z</dcterms:created>
  <dcterms:modified xsi:type="dcterms:W3CDTF">2024-05-13T10:37:42Z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