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5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436D-840A-CF40-A94C-7EA1FE677CA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B472-F0E9-674B-BEFC-2CB5F810C1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18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6775-7C31-4D78-9B3D-CD29EE8A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AD80F-9175-31D2-A70F-92D863A10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421BCC8-CFF4-7F2F-8185-016C39F4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89BC0F-4F99-5A0A-296E-43ED5FC51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3E6F8-A6F8-479B-050C-E0FBF5D5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8AD35F-5B55-1536-3E29-3EF2529F4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1AB10-67F9-6D7A-DB48-64E5315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EB0F4-DFBE-1959-1CDA-EB044769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3E235-2A71-78AC-6D8F-D9D5088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7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6739-621A-C7C6-BE83-C91E07CB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43A39B-6A87-AAAA-9107-E702CE7FE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A4266-7DE1-F1A1-CDBD-A958605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B3554-1785-BDD1-625D-ABDA53AB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91336-2267-9266-57B5-870EC097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5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B634C6-2090-92B5-EE1F-CF32159DD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947E3-1B93-CDEB-BC64-FFB195F2E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98B1C-D463-30D2-25D2-F83FFBD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FBB69-AA43-D443-0234-F320B03C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62E43-5CEA-BE4B-A6C5-0F252A27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82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F68B-5192-334A-A429-EE88E331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2377D-9A57-7CAE-900E-FE7ECC75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6B0BA-A53A-B866-092D-16392885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190E7-E37D-24CD-80BA-D03C1A88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4F08-2412-FCE3-5E6E-43860EAB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01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4609F-375E-F7B6-CCAA-5365A4E8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CA0F0-E0C8-C312-8A3D-9FA36088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C5B86-9A43-9492-C8DF-67D03EA7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1E05E-A50A-1F63-8236-15CA66AD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542A6-DA15-4921-F3BA-96FAD99F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861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5E7D5-7196-D521-CE7A-DBE0AD3E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EBC5-CA22-260D-382A-FB3357724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D5D06-10DD-BD52-E530-E53A5629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FFEF7-00B6-2C8A-16CA-630E14F7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41947-29DB-AC7F-71A5-2EF9363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2D62B-A06A-B2F6-A5AC-0430253D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31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4E564-389F-86D2-A81B-02F75353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998AA-C2A4-D557-1101-7B903D91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51419A-8D8A-A3FA-9BC2-623D9029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1B800A-C869-A02E-A792-D5E162CA1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D6B6BA-9807-CDA1-2394-A5F64A06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E2E89-ECE5-0832-86E6-5BF8E54A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B8F3DB-34EA-7D63-0510-8E5936E8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F89942-AEDF-B302-DAEF-14E12817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091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1B3DD-7961-F603-1596-EE0EA8E1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55FDC4-BC9D-9023-8664-C24F1A9C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69A00E-DBA6-876B-843F-C164A30C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C7BC0-77B2-2AB9-BD66-DC35426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0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25E930-D075-2F75-A04A-D2C12549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438BB-54E6-CB31-45C3-BD24FE02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1DE842-435F-F060-1BB5-C613A1D6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37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5CA6-9094-07B8-AD8C-6F3E19D2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66F61-4E31-DE1B-FAD9-7330E4DF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8B578-54A7-1219-5531-88B09917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1D502-2B73-4E1A-5F84-3AC8EF04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F76D0-64E3-3D81-D3DE-89A3F68A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B97CB-9BF0-BD9E-570E-ADB8198F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09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A82B-BF3C-66C2-1FB3-E341251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522C9A-B96C-DD8E-4628-FD8E242F1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612A8-34D5-1C77-4655-9C5A2057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28ADD-0904-287B-CDA1-2513252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3F5BE-DD6C-9895-1778-4F1C200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3516C0-57B4-50AE-2764-2B1DB0F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00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C755-6D6A-2B5D-2351-61771D6E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B6FED-A86A-ADFC-B197-C0EF077C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37F4B-E7E7-1D29-0CDA-6CD21FD2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08E69-2F22-63BC-0F9F-BA75C0A56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B3C8E-337C-1A64-BFDB-7CAC9012B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8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4F80-6ABF-6FB1-83A5-42387A5E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C3117068-A107-9E43-1909-5EB40AB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043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0CF257D-618B-FC43-7C00-1B481852EAE3}"/>
              </a:ext>
            </a:extLst>
          </p:cNvPr>
          <p:cNvSpPr/>
          <p:nvPr/>
        </p:nvSpPr>
        <p:spPr>
          <a:xfrm>
            <a:off x="143023" y="127971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ШКАШИ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53218D3-1D62-F571-6DEB-ED632C22E2EA}"/>
              </a:ext>
            </a:extLst>
          </p:cNvPr>
          <p:cNvSpPr/>
          <p:nvPr/>
        </p:nvSpPr>
        <p:spPr>
          <a:xfrm>
            <a:off x="140929" y="1257812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ШИШКА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4399B-80C3-FDB3-4627-1D30B1CF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37" b="10037"/>
          <a:stretch/>
        </p:blipFill>
        <p:spPr>
          <a:xfrm>
            <a:off x="8204003" y="4198539"/>
            <a:ext cx="3185068" cy="2545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3F996-12D7-5620-93A6-907C59BA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037" b="10037"/>
          <a:stretch/>
        </p:blipFill>
        <p:spPr>
          <a:xfrm>
            <a:off x="8260366" y="256053"/>
            <a:ext cx="3025904" cy="2418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4405B-465F-8045-2649-343D2A3E21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37" b="10037"/>
          <a:stretch/>
        </p:blipFill>
        <p:spPr>
          <a:xfrm>
            <a:off x="4342468" y="259537"/>
            <a:ext cx="2692203" cy="215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37401-ABE7-A8A6-B5E2-0576CBB84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325" b="5775"/>
          <a:stretch>
            <a:fillRect/>
          </a:stretch>
        </p:blipFill>
        <p:spPr>
          <a:xfrm>
            <a:off x="6341837" y="2148134"/>
            <a:ext cx="2720415" cy="2418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D4C87-C0D1-6D21-7EFE-5CDE0D10EE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973" r="1215"/>
          <a:stretch>
            <a:fillRect/>
          </a:stretch>
        </p:blipFill>
        <p:spPr>
          <a:xfrm>
            <a:off x="4156828" y="4156471"/>
            <a:ext cx="2460615" cy="2418167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39DC38A-8AF8-F1F2-F3E5-1B7403C8E22D}"/>
              </a:ext>
            </a:extLst>
          </p:cNvPr>
          <p:cNvSpPr/>
          <p:nvPr/>
        </p:nvSpPr>
        <p:spPr>
          <a:xfrm>
            <a:off x="143023" y="225542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КУРАШКИ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B163F60-6777-DEEA-DE18-156F2CCBCA37}"/>
              </a:ext>
            </a:extLst>
          </p:cNvPr>
          <p:cNvSpPr/>
          <p:nvPr/>
        </p:nvSpPr>
        <p:spPr>
          <a:xfrm>
            <a:off x="124652" y="226198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РАКУШКИ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82ED68-4D6F-FF66-ED70-113654C0F6BD}"/>
              </a:ext>
            </a:extLst>
          </p:cNvPr>
          <p:cNvSpPr/>
          <p:nvPr/>
        </p:nvSpPr>
        <p:spPr>
          <a:xfrm>
            <a:off x="143023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АКАШ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3A5E43EE-7B62-1B80-66B3-411CF603CF4F}"/>
              </a:ext>
            </a:extLst>
          </p:cNvPr>
          <p:cNvSpPr/>
          <p:nvPr/>
        </p:nvSpPr>
        <p:spPr>
          <a:xfrm>
            <a:off x="124651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КАША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B3A0C83-9A44-8735-F186-0EDFE9834AC4}"/>
              </a:ext>
            </a:extLst>
          </p:cNvPr>
          <p:cNvSpPr/>
          <p:nvPr/>
        </p:nvSpPr>
        <p:spPr>
          <a:xfrm>
            <a:off x="143023" y="4191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НИМАШИ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05AD6EC-89E0-4895-0F37-E647B675B7D7}"/>
              </a:ext>
            </a:extLst>
          </p:cNvPr>
          <p:cNvSpPr/>
          <p:nvPr/>
        </p:nvSpPr>
        <p:spPr>
          <a:xfrm>
            <a:off x="140928" y="419853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МАШИНИ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616624E-DA32-788F-0210-A4394B43CA96}"/>
              </a:ext>
            </a:extLst>
          </p:cNvPr>
          <p:cNvSpPr/>
          <p:nvPr/>
        </p:nvSpPr>
        <p:spPr>
          <a:xfrm>
            <a:off x="143023" y="516519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ДУШКАПО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6387CF4-39C6-7AB4-704A-52AB6B75136B}"/>
              </a:ext>
            </a:extLst>
          </p:cNvPr>
          <p:cNvSpPr/>
          <p:nvPr/>
        </p:nvSpPr>
        <p:spPr>
          <a:xfrm>
            <a:off x="140928" y="5158284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ПОДУШКА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538B-30B2-7FE6-2150-A85B0EE6B4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4344224" y="1438533"/>
            <a:ext cx="959524" cy="9727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A4882C-DCFE-73D3-F222-9BE5E43E01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7780604" y="849034"/>
            <a:ext cx="959524" cy="9727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F8148-0EEE-C5E9-97F5-3CA29E02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6341837" y="3239613"/>
            <a:ext cx="959524" cy="9727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8C896B-F2CE-E5B9-9EC2-52DABE63F8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5476004" y="5649940"/>
            <a:ext cx="959524" cy="972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317EE-529B-ECB0-4FD4-7A66EA7AA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281319" y="5601873"/>
            <a:ext cx="959524" cy="9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A82A2F3-ED83-4B2D-A94B-56B36A04B869}"/>
</file>

<file path=customXml/itemProps2.xml><?xml version="1.0" encoding="utf-8"?>
<ds:datastoreItem xmlns:ds="http://schemas.openxmlformats.org/officeDocument/2006/customXml" ds:itemID="{6443DB5B-5FAF-4609-ADC4-E1BDE6D908FD}"/>
</file>

<file path=customXml/itemProps3.xml><?xml version="1.0" encoding="utf-8"?>
<ds:datastoreItem xmlns:ds="http://schemas.openxmlformats.org/officeDocument/2006/customXml" ds:itemID="{111B9F4F-818F-4A42-8166-EBB76A829BA3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2025-11-17T16:05:21Z</dcterms:created>
  <dcterms:modified xsi:type="dcterms:W3CDTF">2025-11-17T16:18:56Z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