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1C2798-AF40-5D37-3F5E-F5B18F0C9EA6}" v="4" dt="2025-11-17T22:49:13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0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4A1C2798-AF40-5D37-3F5E-F5B18F0C9EA6}"/>
    <pc:docChg chg="modSld">
      <pc:chgData name="somovaasya3" userId="S::somovaasya3_gmail.com#ext#@slideedu.onmicrosoft.com::05b36399-d501-4a7b-87fd-615099445ab5" providerId="AD" clId="Web-{4A1C2798-AF40-5D37-3F5E-F5B18F0C9EA6}" dt="2025-11-17T22:49:13.154" v="3" actId="1076"/>
      <pc:docMkLst>
        <pc:docMk/>
      </pc:docMkLst>
      <pc:sldChg chg="modSp">
        <pc:chgData name="somovaasya3" userId="S::somovaasya3_gmail.com#ext#@slideedu.onmicrosoft.com::05b36399-d501-4a7b-87fd-615099445ab5" providerId="AD" clId="Web-{4A1C2798-AF40-5D37-3F5E-F5B18F0C9EA6}" dt="2025-11-17T22:49:13.154" v="3" actId="1076"/>
        <pc:sldMkLst>
          <pc:docMk/>
          <pc:sldMk cId="1300322039" sldId="256"/>
        </pc:sldMkLst>
        <pc:grpChg chg="mod">
          <ac:chgData name="somovaasya3" userId="S::somovaasya3_gmail.com#ext#@slideedu.onmicrosoft.com::05b36399-d501-4a7b-87fd-615099445ab5" providerId="AD" clId="Web-{4A1C2798-AF40-5D37-3F5E-F5B18F0C9EA6}" dt="2025-11-17T22:49:02.013" v="0" actId="14100"/>
          <ac:grpSpMkLst>
            <pc:docMk/>
            <pc:sldMk cId="1300322039" sldId="256"/>
            <ac:grpSpMk id="17" creationId="{00000000-0000-0000-0000-000000000000}"/>
          </ac:grpSpMkLst>
        </pc:grpChg>
        <pc:picChg chg="mod">
          <ac:chgData name="somovaasya3" userId="S::somovaasya3_gmail.com#ext#@slideedu.onmicrosoft.com::05b36399-d501-4a7b-87fd-615099445ab5" providerId="AD" clId="Web-{4A1C2798-AF40-5D37-3F5E-F5B18F0C9EA6}" dt="2025-11-17T22:49:13.154" v="3" actId="1076"/>
          <ac:picMkLst>
            <pc:docMk/>
            <pc:sldMk cId="1300322039" sldId="256"/>
            <ac:picMk id="33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4A1C2798-AF40-5D37-3F5E-F5B18F0C9EA6}" dt="2025-11-17T22:49:08.701" v="1" actId="1076"/>
          <ac:picMkLst>
            <pc:docMk/>
            <pc:sldMk cId="1300322039" sldId="256"/>
            <ac:picMk id="34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4A1C2798-AF40-5D37-3F5E-F5B18F0C9EA6}" dt="2025-11-17T22:49:11.341" v="2" actId="1076"/>
          <ac:picMkLst>
            <pc:docMk/>
            <pc:sldMk cId="1300322039" sldId="256"/>
            <ac:picMk id="35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BC3D-9ABF-42AB-A6AE-EFC7EFB3E5DE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B365-AF38-401A-A855-A45F20377D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445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BC3D-9ABF-42AB-A6AE-EFC7EFB3E5DE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B365-AF38-401A-A855-A45F20377D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191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BC3D-9ABF-42AB-A6AE-EFC7EFB3E5DE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B365-AF38-401A-A855-A45F20377D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343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BC3D-9ABF-42AB-A6AE-EFC7EFB3E5DE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B365-AF38-401A-A855-A45F20377D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995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BC3D-9ABF-42AB-A6AE-EFC7EFB3E5DE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B365-AF38-401A-A855-A45F20377D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116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BC3D-9ABF-42AB-A6AE-EFC7EFB3E5DE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B365-AF38-401A-A855-A45F20377D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606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BC3D-9ABF-42AB-A6AE-EFC7EFB3E5DE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B365-AF38-401A-A855-A45F20377D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883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BC3D-9ABF-42AB-A6AE-EFC7EFB3E5DE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B365-AF38-401A-A855-A45F20377D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955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BC3D-9ABF-42AB-A6AE-EFC7EFB3E5DE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B365-AF38-401A-A855-A45F20377D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005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BC3D-9ABF-42AB-A6AE-EFC7EFB3E5DE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B365-AF38-401A-A855-A45F20377D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376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BC3D-9ABF-42AB-A6AE-EFC7EFB3E5DE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B365-AF38-401A-A855-A45F20377D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4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8BC3D-9ABF-42AB-A6AE-EFC7EFB3E5DE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DB365-AF38-401A-A855-A45F20377D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03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31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874916" y="1345475"/>
            <a:ext cx="2714897" cy="201168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Rounded Rectangle 8"/>
          <p:cNvSpPr/>
          <p:nvPr/>
        </p:nvSpPr>
        <p:spPr>
          <a:xfrm>
            <a:off x="528500" y="3914775"/>
            <a:ext cx="2643325" cy="2816951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Rounded Rectangle 11"/>
          <p:cNvSpPr/>
          <p:nvPr/>
        </p:nvSpPr>
        <p:spPr>
          <a:xfrm>
            <a:off x="5248276" y="3914775"/>
            <a:ext cx="2705100" cy="2816951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7" name="Group 16"/>
          <p:cNvGrpSpPr/>
          <p:nvPr/>
        </p:nvGrpSpPr>
        <p:grpSpPr>
          <a:xfrm>
            <a:off x="5593374" y="3918683"/>
            <a:ext cx="2350909" cy="2554878"/>
            <a:chOff x="5715000" y="4000500"/>
            <a:chExt cx="2849235" cy="292004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4000500"/>
              <a:ext cx="2849235" cy="282702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1" y="5313556"/>
              <a:ext cx="1606989" cy="160699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57002" y="3926812"/>
            <a:ext cx="2717914" cy="2603864"/>
            <a:chOff x="149900" y="4254136"/>
            <a:chExt cx="2717914" cy="260386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00" y="4254136"/>
              <a:ext cx="2381794" cy="238179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8259" y="5148445"/>
              <a:ext cx="1709555" cy="1709555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6086599" y="6150395"/>
            <a:ext cx="12105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Саша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22339" y="6181189"/>
            <a:ext cx="8659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Зоя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82" y="1487733"/>
            <a:ext cx="1727164" cy="17271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15" y="1645920"/>
            <a:ext cx="1460588" cy="1456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50" y="1570236"/>
            <a:ext cx="1684938" cy="1684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98" y="1395674"/>
            <a:ext cx="1894635" cy="1894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640" y="1493927"/>
            <a:ext cx="1813934" cy="18139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22" y="1442075"/>
            <a:ext cx="1864467" cy="18644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56" y="1012574"/>
            <a:ext cx="2775927" cy="27759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35" y="1516011"/>
            <a:ext cx="1687311" cy="16873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690" y="1712355"/>
            <a:ext cx="1499207" cy="14992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99" y="1679181"/>
            <a:ext cx="1425144" cy="14251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140" y="1596062"/>
            <a:ext cx="1654936" cy="16549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81" y="1651308"/>
            <a:ext cx="1566721" cy="15667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86" y="1801314"/>
            <a:ext cx="1482706" cy="14827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81" y="1585727"/>
            <a:ext cx="1584590" cy="15845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11" y="1439787"/>
            <a:ext cx="1821943" cy="182194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73" y="1583286"/>
            <a:ext cx="1519413" cy="151941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549" y="3861583"/>
            <a:ext cx="2935703" cy="29357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73" y="-709386"/>
            <a:ext cx="6747683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0" y="336087"/>
            <a:ext cx="1322561" cy="1149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51" y="1630059"/>
            <a:ext cx="1639206" cy="163920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02" y="1658137"/>
            <a:ext cx="1402672" cy="140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2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14244 0.367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14739 0.343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4948 0.3479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14675 0.334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0.13854 0.3335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13268 0.3377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8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0.14531 0.3175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0.14948 0.31829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112E-17 L 0.13802 0.32477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0.14271 0.32731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16029 0.34075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15494 0.34074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7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14544 0.3301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66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14036 0.35602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15144 0.35995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78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0.147 0.36667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15925 0.33888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15182 0.35208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000"/>
                            </p:stCondLst>
                            <p:childTnLst>
                              <p:par>
                                <p:cTn id="26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7BAE4C-6106-411C-9637-A6DEBD34CE1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D7A2CF6C-FD80-4391-A781-0ECFA81021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FC9D54-DE15-4B3F-B9FA-1DA0D4DDD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10</cp:revision>
  <dcterms:created xsi:type="dcterms:W3CDTF">2025-11-14T13:34:03Z</dcterms:created>
  <dcterms:modified xsi:type="dcterms:W3CDTF">2025-11-17T22:49:20Z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