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466" y="-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8262C3-7239-701D-BA48-CC959810B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87A9A7C-F3C6-85CC-3841-4C6B1294B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069CE4-E02A-BD63-A131-022CC41A3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F894-9169-4493-91F1-17B357EF4C82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E4F1D7-0767-BF4E-0C72-F9961A3D9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7B6947-EC83-92C8-DE03-46113767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941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C631AC-0CC3-F65E-0267-066FCB7B3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6F7514F-9E24-D3F6-2D59-A812C80FC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09CD9A-D41F-174B-19AA-FA6E3F5F7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F894-9169-4493-91F1-17B357EF4C82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1A8D03-23B2-2A1E-AD54-0B990F3B8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14D7BD-3375-2E4C-36C5-EF0FCBF8D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458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A2F859-39F8-5C9B-AD0A-5E36BF3640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19C317B-21A5-6FBC-3580-A00B357ED7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A7AF8D-6B7D-E952-5A16-62388B4AD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F894-9169-4493-91F1-17B357EF4C82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19B888-FBFA-2768-A075-5911A96C3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275F19-F3AC-572D-1D7F-F62EC550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391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357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739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262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018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9708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601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941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305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1DF70-F831-3CAD-4B51-6DCD41E1F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CBC3E3-96D5-E967-240D-628397FDD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8249A1-7161-F2E7-CC49-7B775AAB8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F894-9169-4493-91F1-17B357EF4C82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0D9EB0-DE65-823F-D46C-DF6E7F2DC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9A92FB-6D87-67E0-BBA7-B989A0C80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590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8998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5004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988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A6485F-BE17-3E3F-5DA7-5DAD2B6D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EF7F6A-5A7E-4BC1-A7BE-6DF3C2A560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4B6F94-1C4E-6E1D-9953-817C9FDAB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F894-9169-4493-91F1-17B357EF4C82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B55573-33C5-7AB8-E874-41DCD5088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AE0272-97F4-E52A-F250-3BD3DE4B3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897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94E93-AECF-17D6-A137-8756C2129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29501E-6222-D1BA-2178-905DA108F1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3B8826-45B0-4F21-9D2D-07FDFCC0F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908768-CE33-7123-2980-924ABCB37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F894-9169-4493-91F1-17B357EF4C82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3BA421-44EF-CBE3-A507-91F0500F9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B7B4D9-11A8-CB68-277B-73D400BDA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7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B6C69B-8195-E25E-F16F-AEA64069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B7AB0F-0AC4-72DA-9741-738CA12BB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D29557-8EDA-3C19-FF21-54987D6FF3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ECA2383-0364-DFC1-1AAA-150BB469A6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14E674C-5BD7-19B7-224B-32F10B6A12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5C34AB-730F-6A51-DDB4-9A9E33B48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F894-9169-4493-91F1-17B357EF4C82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DBA0A55-F4AC-D8B4-DA4B-5673E842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B5098F-06F2-4519-1F0F-704D6470A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174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5D5FD2-7696-3110-1464-9B7CB1393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3486274-BBA5-DC57-D933-C68F3EFF4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F894-9169-4493-91F1-17B357EF4C82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2E160B0-F5D1-3491-901B-46D65B03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2350141-D552-16C4-351A-40CC12D6F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745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5E21460-C02F-A799-B3EB-24C820509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F894-9169-4493-91F1-17B357EF4C82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520B1B6-1745-781D-FCB7-87AA17736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2751D2-0500-B263-2CEE-5ADE7F0E3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419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6B7148-C71D-5901-F81B-703E54A43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E0C609-8C96-DCBB-7F74-0958978C8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6B5982-2687-3086-6D4B-A0C863E81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23A02B6-DD10-4F3E-C9DD-79DDF62A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F894-9169-4493-91F1-17B357EF4C82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C26510-FA88-A7F2-50F2-75334AA00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41447A-1089-A577-E8D2-9A4F7CF9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488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FEB647-D9DB-6B35-C051-A27855D82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B7AC6EA-AB08-CFE9-5C9E-3A9168718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EFF9DB-172E-4B7C-7B94-BE4A0C61C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FBCC06-DFD9-2003-8FB2-998A95F2B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F894-9169-4493-91F1-17B357EF4C82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EDCE81-F4EB-FE7E-6B38-A11E764E8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4A6219-B54F-E0A3-938B-55E820F79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729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9319FD-B4BE-5CEB-1DFB-C812AA85B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AA2187-0C58-E4B5-F0B5-3B317A5EE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71D436-D194-1A6E-E1E8-F5B9EF5AD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FF894-9169-4493-91F1-17B357EF4C82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8E9082-4B36-8D30-275E-B57A6A8C6F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35BD56-B560-4C82-B5D0-0E580D9A72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800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534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1.wdp"/><Relationship Id="rId18" Type="http://schemas.microsoft.com/office/2007/relationships/hdphoto" Target="../media/hdphoto3.wdp"/><Relationship Id="rId26" Type="http://schemas.openxmlformats.org/officeDocument/2006/relationships/image" Target="../media/image19.png"/><Relationship Id="rId39" Type="http://schemas.openxmlformats.org/officeDocument/2006/relationships/image" Target="../media/image31.png"/><Relationship Id="rId21" Type="http://schemas.openxmlformats.org/officeDocument/2006/relationships/image" Target="../media/image16.png"/><Relationship Id="rId34" Type="http://schemas.openxmlformats.org/officeDocument/2006/relationships/image" Target="../media/image26.png"/><Relationship Id="rId42" Type="http://schemas.openxmlformats.org/officeDocument/2006/relationships/image" Target="../media/image34.png"/><Relationship Id="rId47" Type="http://schemas.openxmlformats.org/officeDocument/2006/relationships/image" Target="../media/image39.png"/><Relationship Id="rId50" Type="http://schemas.openxmlformats.org/officeDocument/2006/relationships/image" Target="../media/image42.png"/><Relationship Id="rId55" Type="http://schemas.openxmlformats.org/officeDocument/2006/relationships/image" Target="../media/image47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5" Type="http://schemas.openxmlformats.org/officeDocument/2006/relationships/image" Target="../media/image18.png"/><Relationship Id="rId33" Type="http://schemas.openxmlformats.org/officeDocument/2006/relationships/image" Target="../media/image25.png"/><Relationship Id="rId38" Type="http://schemas.openxmlformats.org/officeDocument/2006/relationships/image" Target="../media/image30.png"/><Relationship Id="rId46" Type="http://schemas.openxmlformats.org/officeDocument/2006/relationships/image" Target="../media/image38.pn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openxmlformats.org/officeDocument/2006/relationships/image" Target="../media/image21.png"/><Relationship Id="rId41" Type="http://schemas.openxmlformats.org/officeDocument/2006/relationships/image" Target="../media/image33.png"/><Relationship Id="rId54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microsoft.com/office/2007/relationships/hdphoto" Target="../media/hdphoto5.wdp"/><Relationship Id="rId32" Type="http://schemas.openxmlformats.org/officeDocument/2006/relationships/image" Target="../media/image24.png"/><Relationship Id="rId37" Type="http://schemas.openxmlformats.org/officeDocument/2006/relationships/image" Target="../media/image29.png"/><Relationship Id="rId40" Type="http://schemas.openxmlformats.org/officeDocument/2006/relationships/image" Target="../media/image32.png"/><Relationship Id="rId45" Type="http://schemas.openxmlformats.org/officeDocument/2006/relationships/image" Target="../media/image37.png"/><Relationship Id="rId53" Type="http://schemas.openxmlformats.org/officeDocument/2006/relationships/image" Target="../media/image45.png"/><Relationship Id="rId5" Type="http://schemas.openxmlformats.org/officeDocument/2006/relationships/image" Target="../media/image3.png"/><Relationship Id="rId15" Type="http://schemas.microsoft.com/office/2007/relationships/hdphoto" Target="../media/hdphoto2.wdp"/><Relationship Id="rId23" Type="http://schemas.openxmlformats.org/officeDocument/2006/relationships/image" Target="../media/image17.png"/><Relationship Id="rId28" Type="http://schemas.microsoft.com/office/2007/relationships/hdphoto" Target="../media/hdphoto6.wdp"/><Relationship Id="rId36" Type="http://schemas.openxmlformats.org/officeDocument/2006/relationships/image" Target="../media/image28.png"/><Relationship Id="rId49" Type="http://schemas.openxmlformats.org/officeDocument/2006/relationships/image" Target="../media/image41.png"/><Relationship Id="rId57" Type="http://schemas.openxmlformats.org/officeDocument/2006/relationships/image" Target="../media/image49.png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31" Type="http://schemas.openxmlformats.org/officeDocument/2006/relationships/image" Target="../media/image23.png"/><Relationship Id="rId44" Type="http://schemas.openxmlformats.org/officeDocument/2006/relationships/image" Target="../media/image36.png"/><Relationship Id="rId52" Type="http://schemas.openxmlformats.org/officeDocument/2006/relationships/image" Target="../media/image44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microsoft.com/office/2007/relationships/hdphoto" Target="../media/hdphoto4.wdp"/><Relationship Id="rId27" Type="http://schemas.openxmlformats.org/officeDocument/2006/relationships/image" Target="../media/image20.png"/><Relationship Id="rId30" Type="http://schemas.openxmlformats.org/officeDocument/2006/relationships/image" Target="../media/image22.png"/><Relationship Id="rId35" Type="http://schemas.openxmlformats.org/officeDocument/2006/relationships/image" Target="../media/image27.png"/><Relationship Id="rId43" Type="http://schemas.openxmlformats.org/officeDocument/2006/relationships/image" Target="../media/image35.png"/><Relationship Id="rId48" Type="http://schemas.openxmlformats.org/officeDocument/2006/relationships/image" Target="../media/image40.png"/><Relationship Id="rId56" Type="http://schemas.openxmlformats.org/officeDocument/2006/relationships/image" Target="../media/image48.png"/><Relationship Id="rId8" Type="http://schemas.openxmlformats.org/officeDocument/2006/relationships/image" Target="../media/image6.png"/><Relationship Id="rId51" Type="http://schemas.openxmlformats.org/officeDocument/2006/relationships/image" Target="../media/image43.pn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684F0BA-3709-F069-A555-3C47A7C2F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133" y="0"/>
            <a:ext cx="12811396" cy="718001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36949" y="434686"/>
            <a:ext cx="7344816" cy="63367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485990"/>
              </p:ext>
            </p:extLst>
          </p:nvPr>
        </p:nvGraphicFramePr>
        <p:xfrm>
          <a:off x="2163323" y="554207"/>
          <a:ext cx="7200798" cy="61206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0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7067"/>
          <a:stretch/>
        </p:blipFill>
        <p:spPr>
          <a:xfrm>
            <a:off x="3193012" y="645587"/>
            <a:ext cx="1041876" cy="860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r="-949" b="67067"/>
          <a:stretch/>
        </p:blipFill>
        <p:spPr>
          <a:xfrm>
            <a:off x="4397464" y="645587"/>
            <a:ext cx="1031471" cy="840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68627" r="49817" b="173"/>
          <a:stretch/>
        </p:blipFill>
        <p:spPr>
          <a:xfrm>
            <a:off x="7949283" y="594888"/>
            <a:ext cx="1038774" cy="8053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t="33125" r="-616" b="33750"/>
          <a:stretch/>
        </p:blipFill>
        <p:spPr>
          <a:xfrm>
            <a:off x="5591512" y="645587"/>
            <a:ext cx="1038774" cy="8573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33125" r="49817" b="33750"/>
          <a:stretch/>
        </p:blipFill>
        <p:spPr>
          <a:xfrm>
            <a:off x="6828068" y="629094"/>
            <a:ext cx="1052515" cy="866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5" t="15148" r="36875" b="16152"/>
          <a:stretch/>
        </p:blipFill>
        <p:spPr>
          <a:xfrm>
            <a:off x="2407736" y="5655058"/>
            <a:ext cx="548639" cy="9306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6" t="12787" r="34568" b="14913"/>
          <a:stretch/>
        </p:blipFill>
        <p:spPr>
          <a:xfrm>
            <a:off x="2407736" y="4546025"/>
            <a:ext cx="656452" cy="9895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5" t="22724" r="39475" b="17876"/>
          <a:stretch/>
        </p:blipFill>
        <p:spPr>
          <a:xfrm>
            <a:off x="2413335" y="3559265"/>
            <a:ext cx="599064" cy="9339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0" t="12974" r="36750" b="19685"/>
          <a:stretch/>
        </p:blipFill>
        <p:spPr>
          <a:xfrm>
            <a:off x="2378053" y="2520703"/>
            <a:ext cx="552573" cy="8859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1" t="12562" r="37409" b="16733"/>
          <a:stretch/>
        </p:blipFill>
        <p:spPr>
          <a:xfrm>
            <a:off x="2413335" y="1523535"/>
            <a:ext cx="517291" cy="930654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240424" y="1062285"/>
            <a:ext cx="1368152" cy="56890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556" y="3891610"/>
            <a:ext cx="975252" cy="975252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300" y="5616047"/>
            <a:ext cx="1027763" cy="102776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953" y="3888833"/>
            <a:ext cx="975252" cy="975252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955" y="4823418"/>
            <a:ext cx="935594" cy="93559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115" y="5616047"/>
            <a:ext cx="1027763" cy="102776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159" y="4808763"/>
            <a:ext cx="932575" cy="932575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21">
            <a:biLevel thresh="7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355" y="2968898"/>
            <a:ext cx="917481" cy="917481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23">
            <a:biLevel thresh="75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355" y="2144710"/>
            <a:ext cx="889738" cy="88973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507" y="2955437"/>
            <a:ext cx="998941" cy="99894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400" y="2135480"/>
            <a:ext cx="877140" cy="877140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27">
            <a:biLevel thresh="75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285" y="1194006"/>
            <a:ext cx="990882" cy="99088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693" y="1181559"/>
            <a:ext cx="990882" cy="990882"/>
          </a:xfrm>
          <a:prstGeom prst="rect">
            <a:avLst/>
          </a:prstGeom>
        </p:spPr>
      </p:pic>
      <p:grpSp>
        <p:nvGrpSpPr>
          <p:cNvPr id="81" name="блин Группа 80"/>
          <p:cNvGrpSpPr/>
          <p:nvPr/>
        </p:nvGrpSpPr>
        <p:grpSpPr>
          <a:xfrm>
            <a:off x="5559279" y="2520703"/>
            <a:ext cx="1132464" cy="972505"/>
            <a:chOff x="5306242" y="2543330"/>
            <a:chExt cx="1132464" cy="972505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530624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60" b="8660"/>
            <a:stretch/>
          </p:blipFill>
          <p:spPr>
            <a:xfrm>
              <a:off x="5330550" y="2599603"/>
              <a:ext cx="1108156" cy="916232"/>
            </a:xfrm>
            <a:prstGeom prst="rect">
              <a:avLst/>
            </a:prstGeom>
          </p:spPr>
        </p:pic>
      </p:grpSp>
      <p:grpSp>
        <p:nvGrpSpPr>
          <p:cNvPr id="77" name="тюльпан Группа 76"/>
          <p:cNvGrpSpPr/>
          <p:nvPr/>
        </p:nvGrpSpPr>
        <p:grpSpPr>
          <a:xfrm>
            <a:off x="4353560" y="1504783"/>
            <a:ext cx="1132464" cy="968157"/>
            <a:chOff x="4077887" y="1507613"/>
            <a:chExt cx="1132464" cy="968157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07788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6197" y="1531593"/>
              <a:ext cx="934780" cy="934780"/>
            </a:xfrm>
            <a:prstGeom prst="rect">
              <a:avLst/>
            </a:prstGeom>
          </p:spPr>
        </p:pic>
      </p:grpSp>
      <p:grpSp>
        <p:nvGrpSpPr>
          <p:cNvPr id="86" name="павлин Группа 85"/>
          <p:cNvGrpSpPr/>
          <p:nvPr/>
        </p:nvGrpSpPr>
        <p:grpSpPr>
          <a:xfrm>
            <a:off x="4347942" y="4615299"/>
            <a:ext cx="1132464" cy="968157"/>
            <a:chOff x="4077887" y="4614764"/>
            <a:chExt cx="1132464" cy="968157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407788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69974" y="4625722"/>
              <a:ext cx="955413" cy="955413"/>
            </a:xfrm>
            <a:prstGeom prst="rect">
              <a:avLst/>
            </a:prstGeom>
          </p:spPr>
        </p:pic>
      </p:grpSp>
      <p:grpSp>
        <p:nvGrpSpPr>
          <p:cNvPr id="83" name="линейка Группа 82"/>
          <p:cNvGrpSpPr/>
          <p:nvPr/>
        </p:nvGrpSpPr>
        <p:grpSpPr>
          <a:xfrm>
            <a:off x="4349293" y="3553505"/>
            <a:ext cx="1132464" cy="986769"/>
            <a:chOff x="4077887" y="3562914"/>
            <a:chExt cx="1132464" cy="986769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07788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88336" y="3562914"/>
              <a:ext cx="986769" cy="986769"/>
            </a:xfrm>
            <a:prstGeom prst="rect">
              <a:avLst/>
            </a:prstGeom>
          </p:spPr>
        </p:pic>
      </p:grpSp>
      <p:grpSp>
        <p:nvGrpSpPr>
          <p:cNvPr id="92" name="лейка Группа 91"/>
          <p:cNvGrpSpPr/>
          <p:nvPr/>
        </p:nvGrpSpPr>
        <p:grpSpPr>
          <a:xfrm>
            <a:off x="7960325" y="1486420"/>
            <a:ext cx="1132464" cy="968157"/>
            <a:chOff x="7762953" y="1507613"/>
            <a:chExt cx="1132464" cy="968157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7762953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9567" y="1576986"/>
              <a:ext cx="898225" cy="898225"/>
            </a:xfrm>
            <a:prstGeom prst="rect">
              <a:avLst/>
            </a:prstGeom>
          </p:spPr>
        </p:pic>
      </p:grpSp>
      <p:grpSp>
        <p:nvGrpSpPr>
          <p:cNvPr id="88" name="люк Группа 87"/>
          <p:cNvGrpSpPr/>
          <p:nvPr/>
        </p:nvGrpSpPr>
        <p:grpSpPr>
          <a:xfrm>
            <a:off x="3139833" y="5635504"/>
            <a:ext cx="1132464" cy="974549"/>
            <a:chOff x="2849532" y="5644089"/>
            <a:chExt cx="1132464" cy="974549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849532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63717" y="5644089"/>
              <a:ext cx="950208" cy="950208"/>
            </a:xfrm>
            <a:prstGeom prst="rect">
              <a:avLst/>
            </a:prstGeom>
          </p:spPr>
        </p:pic>
      </p:grpSp>
      <p:grpSp>
        <p:nvGrpSpPr>
          <p:cNvPr id="89" name="олень Группа 88"/>
          <p:cNvGrpSpPr/>
          <p:nvPr/>
        </p:nvGrpSpPr>
        <p:grpSpPr>
          <a:xfrm>
            <a:off x="4356889" y="5636306"/>
            <a:ext cx="1132464" cy="968157"/>
            <a:chOff x="4077887" y="5650481"/>
            <a:chExt cx="1132464" cy="968157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407788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78910" y="5808331"/>
              <a:ext cx="1127661" cy="723099"/>
            </a:xfrm>
            <a:prstGeom prst="rect">
              <a:avLst/>
            </a:prstGeom>
          </p:spPr>
        </p:pic>
      </p:grpSp>
      <p:grpSp>
        <p:nvGrpSpPr>
          <p:cNvPr id="100" name="колесо Группа 99"/>
          <p:cNvGrpSpPr/>
          <p:nvPr/>
        </p:nvGrpSpPr>
        <p:grpSpPr>
          <a:xfrm>
            <a:off x="7966217" y="5605173"/>
            <a:ext cx="1132464" cy="1049510"/>
            <a:chOff x="7762953" y="5619348"/>
            <a:chExt cx="1132464" cy="1049510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7762953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83402" y="5619348"/>
              <a:ext cx="1049510" cy="1049510"/>
            </a:xfrm>
            <a:prstGeom prst="rect">
              <a:avLst/>
            </a:prstGeom>
          </p:spPr>
        </p:pic>
      </p:grpSp>
      <p:grpSp>
        <p:nvGrpSpPr>
          <p:cNvPr id="79" name="малина Группа 78"/>
          <p:cNvGrpSpPr/>
          <p:nvPr/>
        </p:nvGrpSpPr>
        <p:grpSpPr>
          <a:xfrm>
            <a:off x="3155071" y="2544031"/>
            <a:ext cx="1132464" cy="968157"/>
            <a:chOff x="2849532" y="2543330"/>
            <a:chExt cx="1132464" cy="968157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284953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3246" y="2616235"/>
              <a:ext cx="861715" cy="861715"/>
            </a:xfrm>
            <a:prstGeom prst="rect">
              <a:avLst/>
            </a:prstGeom>
          </p:spPr>
        </p:pic>
      </p:grpSp>
      <p:grpSp>
        <p:nvGrpSpPr>
          <p:cNvPr id="97" name="лиса Группа 96"/>
          <p:cNvGrpSpPr/>
          <p:nvPr/>
        </p:nvGrpSpPr>
        <p:grpSpPr>
          <a:xfrm>
            <a:off x="6754704" y="4608189"/>
            <a:ext cx="1132464" cy="979641"/>
            <a:chOff x="6534597" y="4614764"/>
            <a:chExt cx="1132464" cy="979641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653459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07961" y="4625535"/>
              <a:ext cx="968870" cy="968870"/>
            </a:xfrm>
            <a:prstGeom prst="rect">
              <a:avLst/>
            </a:prstGeom>
          </p:spPr>
        </p:pic>
      </p:grpSp>
      <p:grpSp>
        <p:nvGrpSpPr>
          <p:cNvPr id="96" name="лебедь Группа 95"/>
          <p:cNvGrpSpPr/>
          <p:nvPr/>
        </p:nvGrpSpPr>
        <p:grpSpPr>
          <a:xfrm>
            <a:off x="7949283" y="3530416"/>
            <a:ext cx="1132464" cy="1014327"/>
            <a:chOff x="7762953" y="3567290"/>
            <a:chExt cx="1132464" cy="101432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7762953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56462" y="3567290"/>
              <a:ext cx="1014327" cy="1014327"/>
            </a:xfrm>
            <a:prstGeom prst="rect">
              <a:avLst/>
            </a:prstGeom>
          </p:spPr>
        </p:pic>
      </p:grpSp>
      <p:grpSp>
        <p:nvGrpSpPr>
          <p:cNvPr id="93" name="лес Группа 92"/>
          <p:cNvGrpSpPr/>
          <p:nvPr/>
        </p:nvGrpSpPr>
        <p:grpSpPr>
          <a:xfrm>
            <a:off x="6749462" y="2520703"/>
            <a:ext cx="1132464" cy="1017790"/>
            <a:chOff x="6534597" y="2543330"/>
            <a:chExt cx="1132464" cy="1017790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53459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6" t="15944" r="13285" b="5023"/>
            <a:stretch>
              <a:fillRect/>
            </a:stretch>
          </p:blipFill>
          <p:spPr>
            <a:xfrm>
              <a:off x="6552679" y="2543330"/>
              <a:ext cx="1052515" cy="1017790"/>
            </a:xfrm>
            <a:prstGeom prst="rect">
              <a:avLst/>
            </a:prstGeom>
          </p:spPr>
        </p:pic>
      </p:grpSp>
      <p:grpSp>
        <p:nvGrpSpPr>
          <p:cNvPr id="95" name="ключ Группа 94"/>
          <p:cNvGrpSpPr/>
          <p:nvPr/>
        </p:nvGrpSpPr>
        <p:grpSpPr>
          <a:xfrm>
            <a:off x="6749462" y="3538512"/>
            <a:ext cx="1132464" cy="1052515"/>
            <a:chOff x="6534597" y="3554748"/>
            <a:chExt cx="1132464" cy="1052515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653459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3203" y="3554748"/>
              <a:ext cx="1052515" cy="1052515"/>
            </a:xfrm>
            <a:prstGeom prst="rect">
              <a:avLst/>
            </a:prstGeom>
          </p:spPr>
        </p:pic>
      </p:grpSp>
      <p:pic>
        <p:nvPicPr>
          <p:cNvPr id="101" name="Рисунок 10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012" y="1529821"/>
            <a:ext cx="990882" cy="990882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1630" y="4608189"/>
            <a:ext cx="968870" cy="968870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0424" y="1478827"/>
            <a:ext cx="1041876" cy="1041876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4403" y="3550323"/>
            <a:ext cx="975252" cy="975252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8250" y="4669613"/>
            <a:ext cx="968869" cy="968869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028" y="2560042"/>
            <a:ext cx="1005430" cy="1005430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424" y="1502960"/>
            <a:ext cx="975252" cy="934824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310" y="1505638"/>
            <a:ext cx="1041876" cy="968939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482" y="2564601"/>
            <a:ext cx="1031471" cy="959263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059" y="4618960"/>
            <a:ext cx="996127" cy="926393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293" y="3575397"/>
            <a:ext cx="1013970" cy="942987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574" y="4608189"/>
            <a:ext cx="980349" cy="911720"/>
          </a:xfrm>
          <a:prstGeom prst="rect">
            <a:avLst/>
          </a:prstGeom>
        </p:spPr>
      </p:pic>
      <p:grpSp>
        <p:nvGrpSpPr>
          <p:cNvPr id="78" name="лев Группа 77"/>
          <p:cNvGrpSpPr/>
          <p:nvPr/>
        </p:nvGrpSpPr>
        <p:grpSpPr>
          <a:xfrm>
            <a:off x="5549276" y="1506420"/>
            <a:ext cx="1132464" cy="968157"/>
            <a:chOff x="5306242" y="1507613"/>
            <a:chExt cx="1132464" cy="968157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530624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8558" y="1570083"/>
              <a:ext cx="862096" cy="862096"/>
            </a:xfrm>
            <a:prstGeom prst="rect">
              <a:avLst/>
            </a:prstGeom>
          </p:spPr>
        </p:pic>
      </p:grpSp>
      <p:grpSp>
        <p:nvGrpSpPr>
          <p:cNvPr id="80" name="улитка Группа 79"/>
          <p:cNvGrpSpPr/>
          <p:nvPr/>
        </p:nvGrpSpPr>
        <p:grpSpPr>
          <a:xfrm>
            <a:off x="4354290" y="2537295"/>
            <a:ext cx="1132464" cy="980428"/>
            <a:chOff x="4077887" y="2543330"/>
            <a:chExt cx="1132464" cy="980428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07788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66499" y="2566077"/>
              <a:ext cx="957681" cy="957681"/>
            </a:xfrm>
            <a:prstGeom prst="rect">
              <a:avLst/>
            </a:prstGeom>
          </p:spPr>
        </p:pic>
      </p:grpSp>
      <p:grpSp>
        <p:nvGrpSpPr>
          <p:cNvPr id="82" name="каляска Группа 81"/>
          <p:cNvGrpSpPr/>
          <p:nvPr/>
        </p:nvGrpSpPr>
        <p:grpSpPr>
          <a:xfrm>
            <a:off x="3149481" y="3577868"/>
            <a:ext cx="1132464" cy="968157"/>
            <a:chOff x="2849532" y="3579047"/>
            <a:chExt cx="1132464" cy="968157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84953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49" b="4549"/>
            <a:stretch/>
          </p:blipFill>
          <p:spPr>
            <a:xfrm>
              <a:off x="2929295" y="3595435"/>
              <a:ext cx="958664" cy="871438"/>
            </a:xfrm>
            <a:prstGeom prst="rect">
              <a:avLst/>
            </a:prstGeom>
          </p:spPr>
        </p:pic>
      </p:grpSp>
      <p:grpSp>
        <p:nvGrpSpPr>
          <p:cNvPr id="99" name="лист Группа 98"/>
          <p:cNvGrpSpPr/>
          <p:nvPr/>
        </p:nvGrpSpPr>
        <p:grpSpPr>
          <a:xfrm>
            <a:off x="6758004" y="5636306"/>
            <a:ext cx="1132464" cy="1003259"/>
            <a:chOff x="6534597" y="5650481"/>
            <a:chExt cx="1132464" cy="1003259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653459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59717" y="5711338"/>
              <a:ext cx="942402" cy="942402"/>
            </a:xfrm>
            <a:prstGeom prst="rect">
              <a:avLst/>
            </a:prstGeom>
          </p:spPr>
        </p:pic>
      </p:grpSp>
      <p:grpSp>
        <p:nvGrpSpPr>
          <p:cNvPr id="87" name="лента Группа 86"/>
          <p:cNvGrpSpPr/>
          <p:nvPr/>
        </p:nvGrpSpPr>
        <p:grpSpPr>
          <a:xfrm>
            <a:off x="5528061" y="4518384"/>
            <a:ext cx="1165676" cy="1165676"/>
            <a:chOff x="5278506" y="4524246"/>
            <a:chExt cx="1165676" cy="1165676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530624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8506" y="4524246"/>
              <a:ext cx="1165676" cy="1165676"/>
            </a:xfrm>
            <a:prstGeom prst="rect">
              <a:avLst/>
            </a:prstGeom>
          </p:spPr>
        </p:pic>
      </p:grpSp>
      <p:grpSp>
        <p:nvGrpSpPr>
          <p:cNvPr id="94" name="дельфин Группа 93"/>
          <p:cNvGrpSpPr/>
          <p:nvPr/>
        </p:nvGrpSpPr>
        <p:grpSpPr>
          <a:xfrm>
            <a:off x="7949283" y="2520703"/>
            <a:ext cx="1132464" cy="972697"/>
            <a:chOff x="7762953" y="2543330"/>
            <a:chExt cx="1132464" cy="972697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7762953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884807" y="2599107"/>
              <a:ext cx="916920" cy="916920"/>
            </a:xfrm>
            <a:prstGeom prst="rect">
              <a:avLst/>
            </a:prstGeom>
          </p:spPr>
        </p:pic>
      </p:grpSp>
      <p:grpSp>
        <p:nvGrpSpPr>
          <p:cNvPr id="76" name="лимон  Группа 75"/>
          <p:cNvGrpSpPr/>
          <p:nvPr/>
        </p:nvGrpSpPr>
        <p:grpSpPr>
          <a:xfrm>
            <a:off x="3154259" y="1498388"/>
            <a:ext cx="1132464" cy="1000399"/>
            <a:chOff x="2849532" y="1507613"/>
            <a:chExt cx="1132464" cy="1000399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84953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26332" y="1532760"/>
              <a:ext cx="975252" cy="975252"/>
            </a:xfrm>
            <a:prstGeom prst="rect">
              <a:avLst/>
            </a:prstGeom>
          </p:spPr>
        </p:pic>
      </p:grpSp>
      <p:grpSp>
        <p:nvGrpSpPr>
          <p:cNvPr id="84" name="пальма Группа 83"/>
          <p:cNvGrpSpPr/>
          <p:nvPr/>
        </p:nvGrpSpPr>
        <p:grpSpPr>
          <a:xfrm>
            <a:off x="5564299" y="3512188"/>
            <a:ext cx="1132464" cy="1072468"/>
            <a:chOff x="5306242" y="3531970"/>
            <a:chExt cx="1132464" cy="1072468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530624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61432" y="3531970"/>
              <a:ext cx="1072468" cy="1072468"/>
            </a:xfrm>
            <a:prstGeom prst="rect">
              <a:avLst/>
            </a:prstGeom>
          </p:spPr>
        </p:pic>
      </p:grpSp>
      <p:grpSp>
        <p:nvGrpSpPr>
          <p:cNvPr id="85" name="улей Группа 84"/>
          <p:cNvGrpSpPr/>
          <p:nvPr/>
        </p:nvGrpSpPr>
        <p:grpSpPr>
          <a:xfrm>
            <a:off x="3141966" y="4612265"/>
            <a:ext cx="1132464" cy="968157"/>
            <a:chOff x="2849532" y="4614764"/>
            <a:chExt cx="1132464" cy="968157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84953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88818" y="4621459"/>
              <a:ext cx="958840" cy="958840"/>
            </a:xfrm>
            <a:prstGeom prst="rect">
              <a:avLst/>
            </a:prstGeom>
          </p:spPr>
        </p:pic>
      </p:grpSp>
      <p:grpSp>
        <p:nvGrpSpPr>
          <p:cNvPr id="98" name="хлеб Группа 97"/>
          <p:cNvGrpSpPr/>
          <p:nvPr/>
        </p:nvGrpSpPr>
        <p:grpSpPr>
          <a:xfrm>
            <a:off x="7964816" y="4608902"/>
            <a:ext cx="1132464" cy="982420"/>
            <a:chOff x="7762953" y="4614764"/>
            <a:chExt cx="1132464" cy="982420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7762953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49701" y="4628314"/>
              <a:ext cx="968870" cy="968870"/>
            </a:xfrm>
            <a:prstGeom prst="rect">
              <a:avLst/>
            </a:prstGeom>
          </p:spPr>
        </p:pic>
      </p:grpSp>
      <p:grpSp>
        <p:nvGrpSpPr>
          <p:cNvPr id="91" name="след Группа 90"/>
          <p:cNvGrpSpPr/>
          <p:nvPr/>
        </p:nvGrpSpPr>
        <p:grpSpPr>
          <a:xfrm>
            <a:off x="6748119" y="1495477"/>
            <a:ext cx="1132464" cy="1056644"/>
            <a:chOff x="6534597" y="1507613"/>
            <a:chExt cx="1132464" cy="1056644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653459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73639" y="1589006"/>
              <a:ext cx="975251" cy="975251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5352A925-990F-33AB-38FB-24A04803CFAA}"/>
              </a:ext>
            </a:extLst>
          </p:cNvPr>
          <p:cNvGrpSpPr/>
          <p:nvPr/>
        </p:nvGrpSpPr>
        <p:grpSpPr>
          <a:xfrm>
            <a:off x="5555797" y="5636306"/>
            <a:ext cx="1132464" cy="968157"/>
            <a:chOff x="5555797" y="5636306"/>
            <a:chExt cx="1132464" cy="968157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5555797" y="5636306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37304ACF-8FE7-EC7F-5A92-F04188088506}"/>
                </a:ext>
              </a:extLst>
            </p:cNvPr>
            <p:cNvSpPr/>
            <p:nvPr/>
          </p:nvSpPr>
          <p:spPr>
            <a:xfrm>
              <a:off x="5898445" y="5680920"/>
              <a:ext cx="450404" cy="87892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3CAED95-7F78-508B-3A3F-51CB16CAA73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465" y="3749296"/>
            <a:ext cx="2870808" cy="2870808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24C1F2D2-5991-8B79-F05F-B70CF512F515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33" y="193245"/>
            <a:ext cx="822666" cy="711894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977E82A2-511E-98E3-CC1C-1C258E821AA0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970" y="1502960"/>
            <a:ext cx="4563910" cy="483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>
                      <p:stCondLst>
                        <p:cond delay="0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8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0B303E0-1C2F-4601-9D41-8DCB5A75CF14}"/>
</file>

<file path=customXml/itemProps2.xml><?xml version="1.0" encoding="utf-8"?>
<ds:datastoreItem xmlns:ds="http://schemas.openxmlformats.org/officeDocument/2006/customXml" ds:itemID="{C0BA975C-FD9B-459F-A055-C14C68016B95}"/>
</file>

<file path=customXml/itemProps3.xml><?xml version="1.0" encoding="utf-8"?>
<ds:datastoreItem xmlns:ds="http://schemas.openxmlformats.org/officeDocument/2006/customXml" ds:itemID="{D2F6A02A-680E-4180-BC7A-EA751F3FEDCE}"/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2025-11-11T23:14:04Z</dcterms:created>
  <dcterms:modified xsi:type="dcterms:W3CDTF">2025-11-17T13:05:00Z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