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E2C61-905A-1561-9656-CFCFBDDBD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A555A2-158F-BF79-0842-171B0105B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6C3C72-CDCA-12F5-3530-3883A716A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FF45-3B1D-4E95-962B-F1CF5939EA48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2B195F-1B47-21B3-5639-175049C3C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33337A-C9DE-8FC4-B9B4-C7455D90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8057-CE29-4A98-B423-370D68326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8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F83E2-A8F2-226C-DADE-3BAC01995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C5AAF4-66C3-DAC9-D894-475BD71BA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BBD4D-B0BD-6CC0-5E88-26F7A461E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FF45-3B1D-4E95-962B-F1CF5939EA48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0E2A2-F99F-208F-0F63-E1D036408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D07664-1A7F-2E74-BC1C-92611927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8057-CE29-4A98-B423-370D68326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92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73571F-0B43-A9D8-9EE8-429D55ED06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7D0114-382C-8F8A-07AE-2DAFF1DA8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E80FD8-E581-067F-2584-A15C2C86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FF45-3B1D-4E95-962B-F1CF5939EA48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8B1480-3E3E-2A3C-F988-D8537E15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CB7AE-A0E3-DAF0-17F2-5BE9F94F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8057-CE29-4A98-B423-370D68326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57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C9E16-F637-7194-00AB-CD4AE65FD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365901-3704-6033-3E5C-A8CC3AFB2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DDDA5-E901-483E-A3C4-F385A476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FF45-3B1D-4E95-962B-F1CF5939EA48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B8FADA-D692-E617-CD19-B527E3D59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C870A-5AF2-C708-465A-0546056F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8057-CE29-4A98-B423-370D68326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80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CEF95-22B2-8926-14FC-8AAB804E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032AE0-CCCE-C2D7-8C3E-04B85A8C7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02845C-5FFE-CC5E-8BC9-563D81729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FF45-3B1D-4E95-962B-F1CF5939EA48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BDEE4-8149-AC79-7CBE-E7CBD8012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205FC5-44B3-9EA5-9D13-EB66D3F2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8057-CE29-4A98-B423-370D68326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89E74-2B66-9A1D-41D1-952E70F1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5775D-D07E-412B-50EF-BFEABE622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CFC3EF-0F23-4364-D123-982C9F7C8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412773-63AF-DB21-557E-342425F7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FF45-3B1D-4E95-962B-F1CF5939EA48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C756FE-077F-32BF-DDA9-125085A87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04B30A-3972-9C5E-5A48-3FF33D69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8057-CE29-4A98-B423-370D68326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51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C3AB3-22F2-B067-7EA9-28187977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4F905D-28DD-B2ED-2129-08FB47299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8CC878-D0CA-4573-F9EC-B71BAF623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538C4D-6616-C614-6BEA-F7B0D7515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FB61CA-E536-3828-1D67-5FC61D3E2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802C46-A24F-650E-451E-0AC5D951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FF45-3B1D-4E95-962B-F1CF5939EA48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4E4D3C-4E27-FB92-8875-5B1958B9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140C39-07A3-5F7E-4FA4-49B14427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8057-CE29-4A98-B423-370D68326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63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7DB6F-5E25-C7C2-BD92-BD0823EF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5DCB11-1493-AAAB-4D8B-F48A513A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FF45-3B1D-4E95-962B-F1CF5939EA48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C44A47-2EA1-6D5B-06B7-0C43B2E3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289113-260A-C7A8-D872-07E7033B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8057-CE29-4A98-B423-370D68326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8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689299-7A5A-41C7-C09B-56B212D9F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FF45-3B1D-4E95-962B-F1CF5939EA48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0953166-0212-08F5-F342-338B74FD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84AC43-C0A4-C64A-E142-2041FE92E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8057-CE29-4A98-B423-370D68326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79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E9AAC-D9C4-6F92-3FE5-6BE2CB5C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D3793D-DA55-C295-43C1-A14B96AD0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2A965F-E312-DB1B-B02B-7FDC92B37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E7F7C6-28D8-1C5B-56CE-54CB0BFD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FF45-3B1D-4E95-962B-F1CF5939EA48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F9E5A6-5DE4-CEA0-761F-21E04881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AD738E-1B18-FC1C-3EC3-7B573509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8057-CE29-4A98-B423-370D68326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54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EE949-E35C-8F38-9FF8-1EAA6777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D10EA7-3FEA-89AD-4974-1E8727A50E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F2103E-B6A6-9A80-B5AD-0A30F2ADC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409F5A-5FB4-5B33-A2CB-30A87D35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FF45-3B1D-4E95-962B-F1CF5939EA48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4BC1C1-5C27-EA53-5F43-412183EE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9689B-88BF-6381-F696-FF8B43FE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8057-CE29-4A98-B423-370D68326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61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E03BA-6F1E-336A-92BE-784119EE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5CC359-D81E-67CB-0C59-1A7E056DB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F34B3C-BAB6-979D-83CA-1B10840FE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5FF45-3B1D-4E95-962B-F1CF5939EA48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D9B30D-C060-1574-79C9-95A6D57BA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74F191-1D8A-33B1-A130-D09028CE8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8057-CE29-4A98-B423-370D68326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23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0C913-E4A4-9AE6-3E1F-5720D608E1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7C35DB-3FFF-098F-5FC9-831E1DB1F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E20767-14C3-49BA-6C51-0B549EB33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85427"/>
            <a:ext cx="12570539" cy="70450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A5C4D3-FDC7-2DD7-E14D-2440458B8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2785" y="2984890"/>
            <a:ext cx="3724552" cy="3724552"/>
          </a:xfrm>
          <a:prstGeom prst="rect">
            <a:avLst/>
          </a:prstGeom>
        </p:spPr>
      </p:pic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F91274C3-3E33-F788-3B76-8DA51CA28403}"/>
              </a:ext>
            </a:extLst>
          </p:cNvPr>
          <p:cNvSpPr/>
          <p:nvPr/>
        </p:nvSpPr>
        <p:spPr>
          <a:xfrm>
            <a:off x="928946" y="363032"/>
            <a:ext cx="1430867" cy="1367896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0C5B22-90E9-D18A-487B-E71276DB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4" y="363032"/>
            <a:ext cx="1487553" cy="14265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DC7459-2361-4884-82BA-6129CF22B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208" y="363032"/>
            <a:ext cx="1487553" cy="14265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FA8DE4C-7BB4-EAF9-4B83-100CE295C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14" y="1930687"/>
            <a:ext cx="1487553" cy="14265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9EF603-DF7A-3919-8CAA-155FFF579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73" y="3505200"/>
            <a:ext cx="1487553" cy="14265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1C402C-28D8-F9EC-CD2D-666AD23A8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56" y="5054313"/>
            <a:ext cx="1487553" cy="14265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B2EAC28-C88F-F65C-F249-28C9C6B7D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3" y="1928835"/>
            <a:ext cx="1487553" cy="14265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83EE6E-5A51-64AD-40C0-890FA6AD0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638" y="1916144"/>
            <a:ext cx="1487553" cy="14265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5CDBA1B-D8D4-CAD9-574E-E1A6F6C3B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3" y="3448601"/>
            <a:ext cx="1487553" cy="14265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940D491-12AD-10D8-5C16-9D5459187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3454815"/>
            <a:ext cx="1487553" cy="14265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423A18-8772-A908-CAA1-F30AB7AD1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944" y="5013130"/>
            <a:ext cx="1487553" cy="14265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41F7999-40EC-15CE-8BEE-31CC994C4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5054313"/>
            <a:ext cx="1487553" cy="142658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6D950F9-65E5-81F7-DA35-C541B88D7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2876" y="3692810"/>
            <a:ext cx="1079086" cy="10790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E439289-4CE7-757C-6F61-0603EACFFC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4526" y="5236586"/>
            <a:ext cx="1172634" cy="117263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6F96049-98AE-8CB4-D1AF-BED8F91E8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197" y="659340"/>
            <a:ext cx="1122363" cy="84177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A1AC0C1-E235-FD80-6E8E-7655D0E14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74649">
            <a:off x="2652293" y="507655"/>
            <a:ext cx="1151435" cy="117803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3CA3397-F69A-BEE5-3C1D-A9DE26838D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940" y="521339"/>
            <a:ext cx="1102792" cy="1102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91783F5-9144-070F-C204-1925C11320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599" y="1994160"/>
            <a:ext cx="1326580" cy="132658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626A991-2D17-0C23-D922-EB28171EAA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2904" y="2075007"/>
            <a:ext cx="1126996" cy="112699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49AC707-5F5B-0F37-C7BB-B42996C2AC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67707">
            <a:off x="4192861" y="2035862"/>
            <a:ext cx="1163046" cy="116304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A830012-AA1F-698F-A131-F94B4BB496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230" y="3670202"/>
            <a:ext cx="1052260" cy="105226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0E4976D-6999-172D-738F-A71C409A25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595316" y="3516759"/>
            <a:ext cx="1303909" cy="130390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ACCE1E0-4121-1337-0BAA-51118A375E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147">
            <a:off x="1018974" y="5171307"/>
            <a:ext cx="1264635" cy="1264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343D151-8916-0AB7-7BB9-BD41B6CF32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3686" y="5052490"/>
            <a:ext cx="1246070" cy="12460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D52955-BB4C-0288-0A3B-BF4B93A6000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13" y="291332"/>
            <a:ext cx="3584325" cy="370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A140199-5EBD-424E-B125-A84DEE83B2BE}"/>
</file>

<file path=customXml/itemProps2.xml><?xml version="1.0" encoding="utf-8"?>
<ds:datastoreItem xmlns:ds="http://schemas.openxmlformats.org/officeDocument/2006/customXml" ds:itemID="{21B5009B-EC32-4BE0-93F4-715D61FD858B}"/>
</file>

<file path=customXml/itemProps3.xml><?xml version="1.0" encoding="utf-8"?>
<ds:datastoreItem xmlns:ds="http://schemas.openxmlformats.org/officeDocument/2006/customXml" ds:itemID="{F02FDA8B-C38D-4C4E-BA99-DE10DE462854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2025-11-13T17:22:18Z</dcterms:created>
  <dcterms:modified xsi:type="dcterms:W3CDTF">2025-11-17T12:35:10Z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