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8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37341-6358-475F-B14E-23357024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AADBAE-C482-40C0-B823-C94A1948D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678752-5736-4EF5-8A90-C5EAC23F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4C3BF-5238-4CCC-B972-C46639B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541008-28BC-4571-B136-59D3182C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7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32C5-42B9-418C-A817-A69F1A3F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94F14F-4415-46C0-B814-837E5D52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345E2B-CB91-49EA-AF49-49ADCBF5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20ECD4-F240-4816-B599-99C64DBA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7C83EC-C8AE-4138-B4A7-AA07FD5E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2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56F1DB8-1DA1-487C-AC33-C1AF1EF6D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D4CAF3-3427-4A56-B61D-19B741D8E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216DF3-29F9-4E17-B7BD-37F34DF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ADE394-FF5A-4395-BCC7-8CA4F5DC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EA014-42D6-4DCA-98B9-8A6B2C7A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10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38EF-4B2F-4CBB-9F43-AEC992E3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1AAE4F-FB58-42C2-B42E-60E6EEE9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E3EA59-D4E1-4494-BE3C-9BFC56A2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90512B-BDCB-4C2C-ADC8-3875A608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0214C-E021-456D-B046-1FF36C1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1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DEF9B-62BE-4DBB-944E-6DF0F721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4E25F8-CB2B-4C5A-8DDE-64670EBC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CB13C9-1BE2-444E-A18D-D010DFC2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ACDD1E-67EE-405A-8FA0-12D228B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5921A6-FEDB-4D14-8C10-5B7F67CE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85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8425-64DB-4216-8D10-C6C7921E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3CBA89-6E9E-4FDB-94FC-236373E7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F4BD09-DCEF-4311-AD84-DDBCAADB7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70E0D8-B254-4B96-8F6A-FC89AD7A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72BA1F-7FFF-4852-BAEF-5FDB80E6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6B5A39-499A-4CC2-BC90-22DACBA1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9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9341-896C-449E-A69A-EBE234AC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D632A0-8258-4B2B-B1B8-32C5BEE4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1380E6-69F9-4FBE-9E5D-CA202F38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FCA56F-97EF-47C3-B5AE-0E48E7B9B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392BE16-948E-4C46-A669-015DD0237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6D4159D-9774-4A19-B889-80B2E93A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5F6F331-1AAF-4459-A3F2-91C3D3D3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CA5E157-1848-4D9D-8F33-48C2D5E0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41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3F9D-32B3-49CB-8A5C-587FC50C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6E61F9-8AD3-4AAE-A019-EA885D2C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F17CBE-35BD-4254-A5D8-E9F631C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80F8D1-0125-471D-8C19-B0360358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7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0EC8F9-73A5-4562-B676-44AB3BD3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5FB0C2-3617-4CA2-910D-37A5809D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521BB16-A390-4C89-BBA8-1F543B97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8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003B4-274E-4D6C-A1AF-D6DE483E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8BAB33-6983-497C-91F6-7CA53296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2793760-D8A8-4A6D-832A-50C1DA502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0935B1-4F80-45C1-A0AD-AD8B4CFA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57DEC-93F5-4DAF-9E9F-D35F7DE6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21AE28-01AF-4A9B-8C72-562C2004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89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55EE-7873-4D73-956A-55493C1D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EB25EE8-C59D-4AA2-B108-2D2BD80A8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A909BC-A014-4010-8C1F-BC5D00A6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2CDE39A-55E6-49B1-BFF5-0AB9082B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FAE94AD-6574-4E6B-ADF6-405542B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CB936A-FEDE-400C-BB29-88CC516F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5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FAB5F3-7E13-46EA-BAE4-E6FAA233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9D3281-39FB-457D-9D5F-31907971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6B0BD8-79A4-4EDB-B96C-633220E9B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664D-457F-4580-8267-9EB54CF5FF1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C09EEA-3775-40E3-893C-6C7D8861B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391F83-1388-4E6D-92E1-4FD65D826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4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70C1402-88FC-4FF2-8FE1-221090F0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518A4BC7-E4A0-4870-B09C-F10A7CE90587}"/>
              </a:ext>
            </a:extLst>
          </p:cNvPr>
          <p:cNvSpPr/>
          <p:nvPr/>
        </p:nvSpPr>
        <p:spPr>
          <a:xfrm>
            <a:off x="219838" y="425302"/>
            <a:ext cx="9835116" cy="61881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75F40-C962-4FE2-991E-EB67BF5D7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91" b="99512" l="1270" r="98438">
                        <a14:foregroundMark x1="7324" y1="46094" x2="11328" y2="64160"/>
                        <a14:foregroundMark x1="8105" y1="40625" x2="10059" y2="41895"/>
                        <a14:foregroundMark x1="10547" y1="43262" x2="11719" y2="45117"/>
                        <a14:foregroundMark x1="3711" y1="48340" x2="5273" y2="53906"/>
                        <a14:foregroundMark x1="1465" y1="59082" x2="1465" y2="59082"/>
                        <a14:foregroundMark x1="1270" y1="88770" x2="1660" y2="88770"/>
                        <a14:foregroundMark x1="23730" y1="94434" x2="23730" y2="94434"/>
                        <a14:foregroundMark x1="13379" y1="96582" x2="13379" y2="96582"/>
                        <a14:foregroundMark x1="28613" y1="95996" x2="49707" y2="98340"/>
                        <a14:foregroundMark x1="64453" y1="99609" x2="77832" y2="98145"/>
                        <a14:foregroundMark x1="77832" y1="98145" x2="81152" y2="98242"/>
                        <a14:foregroundMark x1="98145" y1="95605" x2="63574" y2="98242"/>
                        <a14:foregroundMark x1="63574" y1="98242" x2="53809" y2="96875"/>
                        <a14:foregroundMark x1="21484" y1="97266" x2="6641" y2="97168"/>
                        <a14:foregroundMark x1="6641" y1="97168" x2="5273" y2="98047"/>
                        <a14:foregroundMark x1="17188" y1="86328" x2="18457" y2="85938"/>
                        <a14:foregroundMark x1="24219" y1="42383" x2="25293" y2="43359"/>
                        <a14:foregroundMark x1="36328" y1="42383" x2="36328" y2="42383"/>
                        <a14:foregroundMark x1="19043" y1="46289" x2="19043" y2="46289"/>
                        <a14:foregroundMark x1="16602" y1="56641" x2="16602" y2="56641"/>
                        <a14:foregroundMark x1="64844" y1="49512" x2="66309" y2="49414"/>
                        <a14:foregroundMark x1="82910" y1="40234" x2="82910" y2="40234"/>
                        <a14:foregroundMark x1="82910" y1="41406" x2="83691" y2="42773"/>
                        <a14:foregroundMark x1="96973" y1="40723" x2="98535" y2="41797"/>
                        <a14:foregroundMark x1="51270" y1="8691" x2="52051" y2="9375"/>
                        <a14:foregroundMark x1="69531" y1="42871" x2="70801" y2="44434"/>
                        <a14:foregroundMark x1="20801" y1="43945" x2="20410" y2="44922"/>
                        <a14:foregroundMark x1="4590" y1="44727" x2="4297" y2="45703"/>
                        <a14:foregroundMark x1="14063" y1="62598" x2="14648" y2="64160"/>
                        <a14:foregroundMark x1="46191" y1="84961" x2="47754" y2="84961"/>
                        <a14:foregroundMark x1="31738" y1="85840" x2="33301" y2="85840"/>
                        <a14:foregroundMark x1="74414" y1="85938" x2="75781" y2="85742"/>
                        <a14:foregroundMark x1="88574" y1="85156" x2="89844" y2="84961"/>
                        <a14:foregroundMark x1="61328" y1="85840" x2="61719" y2="85742"/>
                        <a14:foregroundMark x1="90723" y1="48438" x2="90723" y2="48438"/>
                        <a14:backgroundMark x1="781" y1="65234" x2="781" y2="65234"/>
                        <a14:backgroundMark x1="977" y1="92480" x2="977" y2="92480"/>
                        <a14:backgroundMark x1="16309" y1="92285" x2="16309" y2="92285"/>
                        <a14:backgroundMark x1="46582" y1="91699" x2="46582" y2="91699"/>
                        <a14:backgroundMark x1="75391" y1="92480" x2="75391" y2="92480"/>
                        <a14:backgroundMark x1="35254" y1="42188" x2="35254" y2="42188"/>
                        <a14:backgroundMark x1="30664" y1="54688" x2="30664" y2="54688"/>
                        <a14:backgroundMark x1="60254" y1="56445" x2="60254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3" y="2111432"/>
            <a:ext cx="2409573" cy="228749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9F5B7D-C9CA-4490-8300-DF281513A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32" b="95890" l="9032" r="89032">
                        <a14:foregroundMark x1="65161" y1="84018" x2="61935" y2="93607"/>
                        <a14:foregroundMark x1="60000" y1="93151" x2="60000" y2="95890"/>
                        <a14:foregroundMark x1="60645" y1="33790" x2="60645" y2="32877"/>
                        <a14:foregroundMark x1="60000" y1="26027" x2="60000" y2="26027"/>
                        <a14:foregroundMark x1="59355" y1="27397" x2="59355" y2="33790"/>
                        <a14:foregroundMark x1="43871" y1="70320" x2="38065" y2="70320"/>
                        <a14:foregroundMark x1="49032" y1="56164" x2="49032" y2="56164"/>
                        <a14:backgroundMark x1="35484" y1="30594" x2="27742" y2="70320"/>
                        <a14:backgroundMark x1="27742" y1="68493" x2="22581" y2="95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387" y="2062333"/>
            <a:ext cx="1547799" cy="2409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BF8186-F18D-481D-B9B2-53CA7C3C3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2" b="96491" l="9278" r="89691">
                        <a14:foregroundMark x1="61856" y1="39766" x2="71134" y2="18713"/>
                        <a14:foregroundMark x1="73196" y1="33333" x2="80412" y2="39766"/>
                        <a14:foregroundMark x1="74227" y1="26316" x2="78351" y2="38596"/>
                        <a14:foregroundMark x1="75258" y1="40936" x2="86598" y2="53216"/>
                        <a14:foregroundMark x1="65979" y1="83041" x2="65979" y2="83041"/>
                        <a14:foregroundMark x1="65979" y1="88304" x2="65979" y2="88304"/>
                        <a14:foregroundMark x1="65979" y1="90643" x2="65979" y2="96491"/>
                        <a14:foregroundMark x1="65979" y1="94152" x2="65979" y2="847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358" y="2641482"/>
            <a:ext cx="924054" cy="18154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195D4C-2F14-43C6-BD6D-5E8732CBB1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398" y1="32227" x2="31055" y2="26855"/>
                        <a14:foregroundMark x1="30078" y1="33984" x2="27441" y2="29785"/>
                        <a14:foregroundMark x1="34180" y1="32129" x2="35840" y2="32227"/>
                        <a14:foregroundMark x1="41406" y1="35352" x2="43457" y2="35840"/>
                        <a14:foregroundMark x1="69824" y1="64453" x2="69531" y2="72754"/>
                        <a14:foregroundMark x1="69531" y1="72754" x2="69141" y2="73145"/>
                        <a14:foregroundMark x1="70898" y1="58496" x2="70605" y2="53906"/>
                        <a14:foregroundMark x1="70996" y1="52832" x2="74316" y2="51758"/>
                        <a14:foregroundMark x1="79590" y1="55176" x2="79883" y2="54590"/>
                        <a14:foregroundMark x1="83105" y1="76855" x2="83105" y2="7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2171" r="15943" b="14729"/>
          <a:stretch/>
        </p:blipFill>
        <p:spPr>
          <a:xfrm>
            <a:off x="3038333" y="4123936"/>
            <a:ext cx="2849422" cy="248951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377FB8-084D-44BC-AB26-7082BAC862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89844" l="8887" r="92480">
                        <a14:foregroundMark x1="64258" y1="58008" x2="69531" y2="58301"/>
                        <a14:foregroundMark x1="77246" y1="55078" x2="80664" y2="54102"/>
                        <a14:foregroundMark x1="87891" y1="51172" x2="92578" y2="49805"/>
                        <a14:foregroundMark x1="8887" y1="36133" x2="8887" y2="3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4" y="244549"/>
            <a:ext cx="2489516" cy="2489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EA74B5-DBB5-4831-AF06-4AFB878157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5859" y1="15625" x2="55664" y2="19238"/>
                        <a14:foregroundMark x1="60156" y1="19336" x2="62305" y2="19727"/>
                        <a14:foregroundMark x1="64941" y1="21582" x2="69824" y2="26953"/>
                        <a14:foregroundMark x1="56152" y1="17383" x2="61426" y2="20313"/>
                        <a14:foregroundMark x1="58594" y1="17480" x2="62207" y2="20898"/>
                        <a14:foregroundMark x1="60352" y1="19043" x2="59277" y2="18750"/>
                        <a14:foregroundMark x1="71387" y1="27734" x2="76465" y2="34863"/>
                        <a14:foregroundMark x1="76465" y1="34863" x2="76660" y2="34863"/>
                        <a14:foregroundMark x1="51172" y1="16016" x2="45313" y2="16895"/>
                        <a14:foregroundMark x1="54883" y1="15625" x2="49512" y2="15527"/>
                        <a14:foregroundMark x1="47949" y1="16113" x2="39844" y2="17383"/>
                        <a14:foregroundMark x1="38672" y1="18262" x2="27637" y2="20801"/>
                        <a14:foregroundMark x1="27930" y1="20898" x2="24414" y2="22949"/>
                        <a14:foregroundMark x1="34570" y1="18457" x2="43066" y2="15625"/>
                        <a14:foregroundMark x1="43066" y1="15625" x2="54688" y2="16504"/>
                        <a14:foregroundMark x1="54688" y1="16504" x2="56738" y2="17383"/>
                        <a14:foregroundMark x1="47656" y1="15625" x2="48438" y2="15527"/>
                        <a14:foregroundMark x1="45898" y1="15332" x2="47754" y2="15332"/>
                        <a14:foregroundMark x1="61426" y1="18652" x2="62793" y2="19238"/>
                        <a14:foregroundMark x1="59375" y1="17480" x2="62012" y2="18652"/>
                        <a14:foregroundMark x1="57422" y1="16602" x2="58789" y2="16699"/>
                        <a14:foregroundMark x1="64941" y1="21680" x2="65625" y2="2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52" y="3159678"/>
            <a:ext cx="3393615" cy="33936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5BD4B6-379C-4384-9F89-51B699DF9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5816" y1="16667" x2="82143" y2="38235"/>
                        <a14:backgroundMark x1="26531" y1="22059" x2="26531" y2="22059"/>
                        <a14:backgroundMark x1="8163" y1="14706" x2="11224" y2="22059"/>
                        <a14:backgroundMark x1="8163" y1="27451" x2="11224" y2="30392"/>
                        <a14:backgroundMark x1="8163" y1="27941" x2="7143" y2="31863"/>
                        <a14:backgroundMark x1="10204" y1="32843" x2="11224" y2="32843"/>
                        <a14:backgroundMark x1="59184" y1="21569" x2="57653" y2="32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804" y="4511751"/>
            <a:ext cx="2254240" cy="23462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DED57A-4487-4D4A-9D5D-9098CE3A7F7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93457" l="9961" r="89844">
                        <a14:foregroundMark x1="63477" y1="26855" x2="63477" y2="26855"/>
                        <a14:foregroundMark x1="61230" y1="20605" x2="61230" y2="20605"/>
                        <a14:foregroundMark x1="51074" y1="79199" x2="51953" y2="90723"/>
                        <a14:foregroundMark x1="35352" y1="83691" x2="37207" y2="92871"/>
                        <a14:foregroundMark x1="54590" y1="93457" x2="54590" y2="93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321" r="22960" b="1557"/>
          <a:stretch/>
        </p:blipFill>
        <p:spPr>
          <a:xfrm flipH="1">
            <a:off x="6673468" y="3795468"/>
            <a:ext cx="2032782" cy="264051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D16C1D-24BF-4790-8C74-C1DCFD00BF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58" y="3646967"/>
            <a:ext cx="2785731" cy="2785731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C1EA9879-BE04-4BCB-959E-63BBE96E47F1}"/>
              </a:ext>
            </a:extLst>
          </p:cNvPr>
          <p:cNvSpPr/>
          <p:nvPr/>
        </p:nvSpPr>
        <p:spPr>
          <a:xfrm>
            <a:off x="1165402" y="606389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мёрзнет за кустом?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МЁР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АЙКА)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8FEB0DC6-680D-4F33-819A-AA1CE40E90AB}"/>
              </a:ext>
            </a:extLst>
          </p:cNvPr>
          <p:cNvSpPr/>
          <p:nvPr/>
        </p:nvSpPr>
        <p:spPr>
          <a:xfrm>
            <a:off x="1150580" y="597945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у зайки?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АЙКИ 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3F657D5C-641C-4127-951D-272829EE743E}"/>
              </a:ext>
            </a:extLst>
          </p:cNvPr>
          <p:cNvSpPr/>
          <p:nvPr/>
        </p:nvSpPr>
        <p:spPr>
          <a:xfrm>
            <a:off x="1168728" y="606389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зебра?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ЕБРА ВЕ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НЕГОВИКА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ЕЛЁНЫХ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АНКАХ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1587EDC4-005C-4D77-B113-AFABD12CD69B}"/>
              </a:ext>
            </a:extLst>
          </p:cNvPr>
          <p:cNvSpPr/>
          <p:nvPr/>
        </p:nvSpPr>
        <p:spPr>
          <a:xfrm>
            <a:off x="1178525" y="597945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снеговика?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НЕГОВИКА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УНДУК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2DCEC0D9-F9AF-41B0-A683-E7FEEA6A46DD}"/>
              </a:ext>
            </a:extLst>
          </p:cNvPr>
          <p:cNvSpPr/>
          <p:nvPr/>
        </p:nvSpPr>
        <p:spPr>
          <a:xfrm>
            <a:off x="1168728" y="597945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Захар?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 ЛОВИТ 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ЫКОМ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ЕРЕБРИ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НЕЖИНКИ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894625AD-39B4-4CFC-A1CC-1AE04589FC5B}"/>
              </a:ext>
            </a:extLst>
          </p:cNvPr>
          <p:cNvSpPr/>
          <p:nvPr/>
        </p:nvSpPr>
        <p:spPr>
          <a:xfrm>
            <a:off x="1157991" y="606389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снегирь?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НЕГИРЬ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ИДИТ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ЕЛЁНОЙ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70EF1913-0F96-4FA9-9F47-FF9ED9A7B391}"/>
              </a:ext>
            </a:extLst>
          </p:cNvPr>
          <p:cNvSpPr/>
          <p:nvPr/>
        </p:nvSpPr>
        <p:spPr>
          <a:xfrm>
            <a:off x="1178524" y="606389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висит на заборе?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АБОРЕ ВИ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ЕЛЁНАЯ МА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94188F9-FD5C-428F-A406-5D7E7EDC73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37" y="1974487"/>
            <a:ext cx="974563" cy="98509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6FE6976-C8CC-489A-9F92-71411DBE1C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59" y="1575253"/>
            <a:ext cx="760219" cy="7684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D9A6694-7965-481C-8448-42628ED064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3" y="2098732"/>
            <a:ext cx="851647" cy="8608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E00BBD2-0D6E-49CC-9213-002452820F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5" y="1563950"/>
            <a:ext cx="760219" cy="7684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9D8E8AD-C4B2-4860-B232-E1C5CFA359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13" y="1442820"/>
            <a:ext cx="789022" cy="797552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FA310DF0-0504-4DDE-978D-49D5414D0D43}"/>
              </a:ext>
            </a:extLst>
          </p:cNvPr>
          <p:cNvSpPr/>
          <p:nvPr/>
        </p:nvSpPr>
        <p:spPr>
          <a:xfrm>
            <a:off x="1154665" y="602167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засияло в небе?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ИНЕМ НЕБЕ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BAC7546-4066-42FE-865E-CF27811114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5" y="6173892"/>
            <a:ext cx="743153" cy="6841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048E92C-086F-4CB3-89BB-8EDACCCFF65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722" y="1363233"/>
            <a:ext cx="3753050" cy="37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503F93-3885-450C-8B1F-A942E85565C7}"/>
</file>

<file path=customXml/itemProps2.xml><?xml version="1.0" encoding="utf-8"?>
<ds:datastoreItem xmlns:ds="http://schemas.openxmlformats.org/officeDocument/2006/customXml" ds:itemID="{184E5463-BA36-40A4-BF63-29E3BFB3A5AA}"/>
</file>

<file path=customXml/itemProps3.xml><?xml version="1.0" encoding="utf-8"?>
<ds:datastoreItem xmlns:ds="http://schemas.openxmlformats.org/officeDocument/2006/customXml" ds:itemID="{D8C2ABFD-B9F9-4655-8A99-0EBE6C171742}"/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92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2025-11-17T10:42:52Z</dcterms:created>
  <dcterms:modified xsi:type="dcterms:W3CDTF">2025-11-17T12:30:46Z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