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BCE7-6460-48F4-B565-F0F2D5F10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5062F2-CC95-4EB2-9314-1707749F6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786258-19D0-4E69-95A0-9B18F88F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7571B-4408-49F7-83C4-FB67937E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142FD-CFB4-4B6B-909E-E8FA05F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6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4251-3C08-4EF1-B110-2E9DC644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3F8E17-FFC4-40C3-84B5-C87E54253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800A80-7D6A-4912-8B5B-90EF255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A06292-EB8A-4D3B-B04B-49CCA255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9FF4E3-9267-466A-8C26-8E5031B0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0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5FFDBA-958D-469E-B303-D5CCF7CE5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5AA8D1-8C64-4CD9-AABE-A6E58F8A6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09765E-71D3-4640-BD48-B78244C9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1A7901-BCC5-495F-AF9A-97FF1E7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09F2D9-1CF1-4D69-9CB7-3CD4C21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78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CDB0-90EC-42DC-9117-61AF1B06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E25C59-944F-4BA6-80D9-34D0704E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1CEA5-43EB-4BC9-9802-F1C1D65B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5A2D9F-77C1-4AAE-A5FF-43B65528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0B58655-446F-4985-9A88-8A49B7B0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83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174F6-8EA9-4022-9DC4-E66FD580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685AAB-E9EA-4B88-982F-46A60EC4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D24AA8-5063-4DA4-9F40-9242808C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B4CC06-245C-4B5C-A473-C289F68C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4BBD90-6B2D-40BD-BFD8-EBE740A7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1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0CC9-1CDD-4EE3-95A6-02D228F4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773374-D9BC-49E8-94AF-BF1B98DDD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A88227-8359-4E35-A6A0-4CED9779B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29F561-2E25-451F-B6DD-66B9B847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D7E2E9-7DC6-47F3-9636-1F9D8E0F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410E09-0BD9-470E-B4A7-AFAD88B5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D23E4-2B0E-48F8-9EEF-71558C56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D55796-54BF-4605-ABF4-A9C7F78E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355EF55-2305-4190-9A76-798539D40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7C86252-AE80-4A1A-943B-A272BF622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390432-BDFB-454E-B462-610483B6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1533973-D51D-4272-9CA9-63047EA9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638774-FD10-416E-9F13-88958FB7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5E623A-89AF-4356-BF43-AFFF0026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37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19B22-F102-463E-926D-F908D52F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514DBBC-9B56-4BD8-BECB-CC48B900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CE8E08-C12F-417F-A6C0-E5D1007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5363E5D-3837-4E5E-A3D3-98F1090B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74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086E5E-A0C6-4555-BB59-48F7801F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F54DAB2-A30B-49E7-AC70-207A3506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853B50D-38EE-4E9F-9DA1-F3DA463B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03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A6E13-8334-41FC-8374-9805097A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161142-126E-421E-904B-87035275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7A887C-8FCC-40B0-BFB6-B9AD1596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671A52-DAA4-46B7-9024-F1A44BF2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62EB1C-0098-4CE8-996D-F4AD7B17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620F12-479E-43AB-B7A5-2CD7CC86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39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141C9-D69B-461C-B4E2-8206A915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87F7CC-3083-4004-9DA9-245D869EE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615ABD-E9E5-4309-9F1D-F2BAF86E2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AB58B2-1D2E-4403-855B-561221CC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22F6C3-2D2E-4692-A19F-A7A68DBC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5254C0-CFA0-4237-841B-10E64F66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95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D56CF5F-789A-48EA-A0E7-BE650CC0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38CF70-659F-4728-A0BD-8124CB589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E210B7-7D86-4E7E-A0E2-959F29220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0AE6-8291-428C-ACBB-3735571131BD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9AD709-D30C-48C4-8634-9CF6AD668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9FB688-1CC4-4CD6-8046-042BC13F4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153E-D1D4-4C9B-A46C-90F9049CFF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03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6A600-E605-4A0A-9A19-85E8E0D7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C622AE-77CF-4FF6-BBA1-00E2D0398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1" y="2892880"/>
            <a:ext cx="2000248" cy="2000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16EE1-6AF2-4864-B0A7-BC72BE282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9568" y="4011629"/>
            <a:ext cx="1717221" cy="17172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083152-97F4-4499-81EE-2C7EEA5AC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" y="3356444"/>
            <a:ext cx="3027589" cy="30275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0DB7E4-5A4B-455B-AE37-DD26B390C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96" y="2336856"/>
            <a:ext cx="2928257" cy="29282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20D955-AA0E-4FE7-AA2E-53C468E0B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67" y="4449028"/>
            <a:ext cx="2364924" cy="23649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0563F0-C5B4-494E-BFC1-8AF97EBCC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6534" y="4011629"/>
            <a:ext cx="1137071" cy="11370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518263-79C8-4FD9-AFFE-EDF551092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15" y="3425476"/>
            <a:ext cx="2113676" cy="21136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C3AD55-CDD9-423C-AA51-51DFB174D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87" y="3918491"/>
            <a:ext cx="1949273" cy="1949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EB58FA-F3DD-4FBB-92A6-853931D8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0" y="4369245"/>
            <a:ext cx="2755087" cy="275508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0224664-873C-4DFD-A6D0-B11DAB05E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4" y="1061357"/>
            <a:ext cx="1400714" cy="13993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967B9D-6254-4DA9-AAF4-CCC5DEB48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5" y="704169"/>
            <a:ext cx="2113676" cy="21136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A71B8DB-C585-4BD9-BD7F-3BA4144A5C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2" y="0"/>
            <a:ext cx="960432" cy="8311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1440D6-7A7F-4B24-A950-E798FF48F5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51" y="97618"/>
            <a:ext cx="5941326" cy="60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A4496-79A1-4F5A-9C74-A945A8A54CD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8D4BD78-EE3C-4A42-A18F-96ADD460DA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DB717-BC60-411C-BEFF-1F1D454919E4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2025-11-14T18:51:52Z</dcterms:created>
  <dcterms:modified xsi:type="dcterms:W3CDTF">2025-11-17T12:14:19Z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