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E6756-7932-2156-28EC-CBFF3A1AF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52458C-6868-4F2D-5D81-A7D4773AC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B784A-E32E-6138-2F40-025FDF02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23943A-1400-FAF6-28B9-470F0081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6C3B2-4BB5-17AB-1FCF-EDC1AD55E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9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F0328-2BA8-9383-AE80-494C24A9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D88148-F8F3-7744-7B84-5289C7DDA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CF297-93B4-3138-854F-0FF8AC77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AC31B-F60B-3D48-80D9-CE0BE02D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64F0B7-42A0-7EC4-1812-AC61A022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4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AD4799-8128-A69B-B32B-A665D39F3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1FB58B-973A-AD10-37B3-AEEB8D3C2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916B4E-074A-5FFF-D1CD-75EDA5783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D2DC3C-658D-8471-EEDF-C0536FEE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535A8-8074-31B5-C87A-81FED25E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9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4971B-CEA2-9FA4-F84D-AD853D033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FF7FD4-0FE2-C158-19A7-B918D99C9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820E04-2685-A2E0-2958-240B79518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906355-F1F1-6775-DD4F-E6A61B1E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7A5105-DBBE-D57B-8404-5F90EAFE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1E341-7241-5EFA-EDE0-8055EDA0C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4D3F27-12EE-5478-23F7-5AFD2AEA7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3C085-D035-8B27-C7D5-BB3DCD49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7344C-09F4-5E91-756B-BE922BB2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73708-8A1D-8512-F4FC-AFCF7FBE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E0B48-635F-93F2-1EEA-6ED418D6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6A0B9-4CC2-5016-450C-611471866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C386C7-1698-5A3A-4B48-23B21A270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57FA1E-D045-9CAD-CAB0-AC1E78E7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9E58FC-5B09-F00A-208B-EB5F9DA8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2C7C5B-3E6A-827B-EA94-5A688878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47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40527-9876-E877-5A38-AC31F7DF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A8079E-D7E4-749A-C6E0-F709C5AA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62E2CF-78D4-6D2A-A865-FE3614A8C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44111D-1AD6-82FC-16D7-C04FB7384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A0F567-2B37-78B8-00FD-E34656D41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3C1061-064A-D98A-C226-4337AADD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F4792F-7081-E98B-B280-49F380F6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4B6C26-798D-4EC7-CDBE-836581C9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3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B3006-096D-1842-B707-A1C460FF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4FACAA-1396-CC1B-0DEB-672788E5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EFAD65-62A5-2B15-F2C4-704602EB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914491-AE3F-1C02-0710-2BE7B075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87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564916-CC1F-2BD3-7C4D-ECB8FEF2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DD10A5-5E17-E0D9-7DF8-114D851D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C00A1-D239-9D1D-F2E6-9C18D753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2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C7C9C-389A-D598-35C9-51BC444E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3EBBD2-2F6E-E73E-A86A-2CB39811B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8D9632-901A-7D9D-E60B-31ACCA195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EFEA0E-106E-6495-DB7A-3BC5607F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59F1E-2D6C-EB57-9C88-8A324BD9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8D9AD-7C81-A4A2-2444-5F91E5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3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5B65E-9E82-A17E-CB88-649ACDA7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82B6E1-7B26-B20B-935C-F411592BD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7D2FEA-1D3E-5630-AA01-A7970560E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E1A20-4A66-861A-76A9-F3F7E8DF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EA70CB-BD13-47E5-0EB0-F0F65E08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155E34-38DC-2486-10E9-921A5FFC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8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6CF8A-FDCA-4964-E333-8DE8A146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843A6F-0CE6-6DDC-FA1E-B0C20B7AA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2ACFAE-0467-1E2C-BC03-7E1607638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3E8B3-1A81-403D-90C2-E685AAFC279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BE9344-528A-AFBA-3F19-E93AC1043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40995C-B81E-08DF-EB7C-AF76BBB82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9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92B0E2-C4B9-562E-08A8-0A9E6CC01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36" y="-35284"/>
            <a:ext cx="12362736" cy="69285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E74799-3305-4622-62B3-868A8D513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420" y="3537898"/>
            <a:ext cx="3225800" cy="32258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208CAD8-982E-A127-C1F7-4EB208CA9941}"/>
              </a:ext>
            </a:extLst>
          </p:cNvPr>
          <p:cNvSpPr/>
          <p:nvPr/>
        </p:nvSpPr>
        <p:spPr>
          <a:xfrm>
            <a:off x="3285067" y="294640"/>
            <a:ext cx="4792133" cy="37388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6BE2A05-E824-04C4-F596-86B7DE2FA2F7}"/>
              </a:ext>
            </a:extLst>
          </p:cNvPr>
          <p:cNvGrpSpPr/>
          <p:nvPr/>
        </p:nvGrpSpPr>
        <p:grpSpPr>
          <a:xfrm>
            <a:off x="408093" y="3428999"/>
            <a:ext cx="5549947" cy="3698520"/>
            <a:chOff x="408093" y="3428999"/>
            <a:chExt cx="5549947" cy="369852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68D4C87-822D-7BF0-F697-D6762B763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93" y="3428999"/>
              <a:ext cx="5549947" cy="369852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EF6739E-7126-E601-C9F0-262055EA5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0360" y="4251781"/>
              <a:ext cx="1495867" cy="1495867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16A37ED-AD80-256D-2832-14BC257CA116}"/>
              </a:ext>
            </a:extLst>
          </p:cNvPr>
          <p:cNvGrpSpPr/>
          <p:nvPr/>
        </p:nvGrpSpPr>
        <p:grpSpPr>
          <a:xfrm>
            <a:off x="4510462" y="3681755"/>
            <a:ext cx="5231229" cy="3486124"/>
            <a:chOff x="4527189" y="3691522"/>
            <a:chExt cx="5231229" cy="348612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74748DF-F921-48A6-3EB8-B63EBC20A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7189" y="3691522"/>
              <a:ext cx="5231229" cy="348612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6" name="Рисунок 15" descr="Мужчина со сплошной заливкой">
              <a:extLst>
                <a:ext uri="{FF2B5EF4-FFF2-40B4-BE49-F238E27FC236}">
                  <a16:creationId xmlns:a16="http://schemas.microsoft.com/office/drawing/2014/main" id="{F9C92214-49E4-1C33-C28F-AAB12ECC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449784" y="4412586"/>
              <a:ext cx="1386038" cy="1386038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59A1F8-DA57-3F7F-F7F0-1E2D57DADB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02" y="342914"/>
            <a:ext cx="3690606" cy="369060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6C812BE-EF87-8D42-66B3-0D189CCA45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64" y="161074"/>
            <a:ext cx="4100482" cy="410048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6427767-AE6C-74DC-22A2-EA98828795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10" y="-49567"/>
            <a:ext cx="4498330" cy="44983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9A1375-D53F-79D1-F407-F63F0A860C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02" y="267959"/>
            <a:ext cx="3770745" cy="37707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4D0F97-3B93-9B9D-5ED2-259AD50D1D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47" y="229396"/>
            <a:ext cx="3960347" cy="39603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51A716-99A1-E5A1-2C35-92C8D9E864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12" y="465177"/>
            <a:ext cx="3690606" cy="36906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C87514E-A696-5C50-AFAE-919C55F66D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750" y="153377"/>
            <a:ext cx="4100482" cy="41004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EC753CB-60EE-5D3C-C128-8C8ED005CA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50" y="226254"/>
            <a:ext cx="3960347" cy="396034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FC73AB-0606-10A8-203E-423E3EDAAE3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543" b="91309" l="9961" r="92383">
                        <a14:foregroundMark x1="48828" y1="68457" x2="43652" y2="73242"/>
                        <a14:foregroundMark x1="43652" y1="73242" x2="43555" y2="73926"/>
                        <a14:foregroundMark x1="64941" y1="90527" x2="70313" y2="91406"/>
                        <a14:foregroundMark x1="92383" y1="36230" x2="86816" y2="15723"/>
                        <a14:foregroundMark x1="86816" y1="15723" x2="87988" y2="10742"/>
                        <a14:foregroundMark x1="75684" y1="6543" x2="86621" y2="10156"/>
                        <a14:backgroundMark x1="13770" y1="46484" x2="21777" y2="46582"/>
                        <a14:backgroundMark x1="21777" y1="46582" x2="16016" y2="53516"/>
                        <a14:backgroundMark x1="16016" y1="53516" x2="13672" y2="55078"/>
                        <a14:backgroundMark x1="9375" y1="33398" x2="30371" y2="40918"/>
                        <a14:backgroundMark x1="30371" y1="40918" x2="40234" y2="47363"/>
                        <a14:backgroundMark x1="40234" y1="47363" x2="45313" y2="54102"/>
                        <a14:backgroundMark x1="45313" y1="54102" x2="34766" y2="70898"/>
                        <a14:backgroundMark x1="34766" y1="70898" x2="20508" y2="83496"/>
                        <a14:backgroundMark x1="47949" y1="58496" x2="38184" y2="75684"/>
                        <a14:backgroundMark x1="45996" y1="64941" x2="40820" y2="72754"/>
                        <a14:backgroundMark x1="42352" y1="72169" x2="41924" y2="72997"/>
                        <a14:backgroundMark x1="44727" y1="67578" x2="42874" y2="71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44" y="138450"/>
            <a:ext cx="4135953" cy="413595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C20161-9FE2-3B25-3397-5B2ED0FC5F9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63" y="64703"/>
            <a:ext cx="4204550" cy="420455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ADB8285-76AE-FF04-2B13-1D02CB798C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01" y="226254"/>
            <a:ext cx="3869869" cy="386986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0B30D15-8D6B-87E3-D88D-9376C512C02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81" y="-177799"/>
            <a:ext cx="4792133" cy="479213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CF9E31-04B2-9416-F2A6-0D3F74648A1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45" y="-135463"/>
            <a:ext cx="4560376" cy="46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10872 0.193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20951 0.159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20951 0.1597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10729 0.189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09752 0.178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20377 0.154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097 0.1631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20378 0.1543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20377 0.154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10117 0.1777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10768 0.18611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15339 0.14977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1F28282-CD5C-4F15-BB23-CA7B7123D6D9}"/>
</file>

<file path=customXml/itemProps2.xml><?xml version="1.0" encoding="utf-8"?>
<ds:datastoreItem xmlns:ds="http://schemas.openxmlformats.org/officeDocument/2006/customXml" ds:itemID="{67C104E5-E546-4F13-A711-77FE4E5E073F}"/>
</file>

<file path=customXml/itemProps3.xml><?xml version="1.0" encoding="utf-8"?>
<ds:datastoreItem xmlns:ds="http://schemas.openxmlformats.org/officeDocument/2006/customXml" ds:itemID="{105A7CFD-FD9E-489A-A355-0D2D4F8D5B64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2025-11-14T12:24:58Z</dcterms:created>
  <dcterms:modified xsi:type="dcterms:W3CDTF">2025-11-17T12:09:08Z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