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275A72DD-D048-408A-A65A-19C6FEF0EC49}"/>
    <pc:docChg chg="undo redo custSel delSld modSld">
      <pc:chgData name="Екатерина Глущенко" userId="773fd668aa5ac716" providerId="LiveId" clId="{275A72DD-D048-408A-A65A-19C6FEF0EC49}" dt="2025-11-17T11:20:14.826" v="330"/>
      <pc:docMkLst>
        <pc:docMk/>
      </pc:docMkLst>
      <pc:sldChg chg="del">
        <pc:chgData name="Екатерина Глущенко" userId="773fd668aa5ac716" providerId="LiveId" clId="{275A72DD-D048-408A-A65A-19C6FEF0EC49}" dt="2025-11-17T08:27:24.697" v="3" actId="47"/>
        <pc:sldMkLst>
          <pc:docMk/>
          <pc:sldMk cId="1035571124" sldId="256"/>
        </pc:sldMkLst>
      </pc:sldChg>
      <pc:sldChg chg="del">
        <pc:chgData name="Екатерина Глущенко" userId="773fd668aa5ac716" providerId="LiveId" clId="{275A72DD-D048-408A-A65A-19C6FEF0EC49}" dt="2025-11-17T11:19:20.739" v="324" actId="47"/>
        <pc:sldMkLst>
          <pc:docMk/>
          <pc:sldMk cId="1302665638" sldId="257"/>
        </pc:sldMkLst>
      </pc:sldChg>
      <pc:sldChg chg="del">
        <pc:chgData name="Екатерина Глущенко" userId="773fd668aa5ac716" providerId="LiveId" clId="{275A72DD-D048-408A-A65A-19C6FEF0EC49}" dt="2025-11-17T08:27:26.755" v="4" actId="47"/>
        <pc:sldMkLst>
          <pc:docMk/>
          <pc:sldMk cId="2362007359" sldId="258"/>
        </pc:sldMkLst>
      </pc:sldChg>
      <pc:sldChg chg="del">
        <pc:chgData name="Екатерина Глущенко" userId="773fd668aa5ac716" providerId="LiveId" clId="{275A72DD-D048-408A-A65A-19C6FEF0EC49}" dt="2025-11-17T08:27:28.288" v="5" actId="47"/>
        <pc:sldMkLst>
          <pc:docMk/>
          <pc:sldMk cId="195642823" sldId="259"/>
        </pc:sldMkLst>
      </pc:sldChg>
      <pc:sldChg chg="addSp delSp modSp mod delAnim modAnim">
        <pc:chgData name="Екатерина Глущенко" userId="773fd668aa5ac716" providerId="LiveId" clId="{275A72DD-D048-408A-A65A-19C6FEF0EC49}" dt="2025-11-17T11:20:14.826" v="330"/>
        <pc:sldMkLst>
          <pc:docMk/>
          <pc:sldMk cId="3023026990" sldId="260"/>
        </pc:sldMkLst>
        <pc:spChg chg="mod">
          <ac:chgData name="Екатерина Глущенко" userId="773fd668aa5ac716" providerId="LiveId" clId="{275A72DD-D048-408A-A65A-19C6FEF0EC49}" dt="2025-11-17T08:28:57.050" v="11" actId="1076"/>
          <ac:spMkLst>
            <pc:docMk/>
            <pc:sldMk cId="3023026990" sldId="260"/>
            <ac:spMk id="21" creationId="{25400E68-6A4A-52D5-10C5-FEC6BFF48418}"/>
          </ac:spMkLst>
        </pc:spChg>
        <pc:spChg chg="del mod">
          <ac:chgData name="Екатерина Глущенко" userId="773fd668aa5ac716" providerId="LiveId" clId="{275A72DD-D048-408A-A65A-19C6FEF0EC49}" dt="2025-11-17T08:37:13.183" v="48" actId="478"/>
          <ac:spMkLst>
            <pc:docMk/>
            <pc:sldMk cId="3023026990" sldId="260"/>
            <ac:spMk id="22" creationId="{763ABA83-4E39-2FEE-B4D4-4B4DBCBF03D2}"/>
          </ac:spMkLst>
        </pc:spChg>
        <pc:spChg chg="del mod">
          <ac:chgData name="Екатерина Глущенко" userId="773fd668aa5ac716" providerId="LiveId" clId="{275A72DD-D048-408A-A65A-19C6FEF0EC49}" dt="2025-11-17T08:37:18.397" v="52" actId="478"/>
          <ac:spMkLst>
            <pc:docMk/>
            <pc:sldMk cId="3023026990" sldId="260"/>
            <ac:spMk id="23" creationId="{FECAEE39-CD2D-F261-9DFD-7F559B69C259}"/>
          </ac:spMkLst>
        </pc:spChg>
        <pc:spChg chg="del mod">
          <ac:chgData name="Екатерина Глущенко" userId="773fd668aa5ac716" providerId="LiveId" clId="{275A72DD-D048-408A-A65A-19C6FEF0EC49}" dt="2025-11-17T08:37:14.761" v="49" actId="478"/>
          <ac:spMkLst>
            <pc:docMk/>
            <pc:sldMk cId="3023026990" sldId="260"/>
            <ac:spMk id="24" creationId="{FFC3891E-EF54-9E4A-FC04-B4509D3A68FE}"/>
          </ac:spMkLst>
        </pc:spChg>
        <pc:spChg chg="add mod">
          <ac:chgData name="Екатерина Глущенко" userId="773fd668aa5ac716" providerId="LiveId" clId="{275A72DD-D048-408A-A65A-19C6FEF0EC49}" dt="2025-11-17T08:42:58.026" v="153" actId="208"/>
          <ac:spMkLst>
            <pc:docMk/>
            <pc:sldMk cId="3023026990" sldId="260"/>
            <ac:spMk id="27" creationId="{00851066-CA79-C985-55DB-D98752D0A724}"/>
          </ac:spMkLst>
        </pc:spChg>
        <pc:spChg chg="add mod">
          <ac:chgData name="Екатерина Глущенко" userId="773fd668aa5ac716" providerId="LiveId" clId="{275A72DD-D048-408A-A65A-19C6FEF0EC49}" dt="2025-11-17T08:45:41.241" v="180" actId="1076"/>
          <ac:spMkLst>
            <pc:docMk/>
            <pc:sldMk cId="3023026990" sldId="260"/>
            <ac:spMk id="30" creationId="{AC94E301-E833-9C7B-BA7C-4217E34180F2}"/>
          </ac:spMkLst>
        </pc:spChg>
        <pc:spChg chg="add mod">
          <ac:chgData name="Екатерина Глущенко" userId="773fd668aa5ac716" providerId="LiveId" clId="{275A72DD-D048-408A-A65A-19C6FEF0EC49}" dt="2025-11-17T08:47:10.377" v="192" actId="255"/>
          <ac:spMkLst>
            <pc:docMk/>
            <pc:sldMk cId="3023026990" sldId="260"/>
            <ac:spMk id="33" creationId="{DB90AA1C-B5DD-0A3E-88CC-1E5C1D8650EE}"/>
          </ac:spMkLst>
        </pc:spChg>
        <pc:spChg chg="add mod">
          <ac:chgData name="Екатерина Глущенко" userId="773fd668aa5ac716" providerId="LiveId" clId="{275A72DD-D048-408A-A65A-19C6FEF0EC49}" dt="2025-11-17T08:57:01.482" v="268" actId="14100"/>
          <ac:spMkLst>
            <pc:docMk/>
            <pc:sldMk cId="3023026990" sldId="260"/>
            <ac:spMk id="46" creationId="{FDC29251-FD06-D959-227E-5C4E106C4D53}"/>
          </ac:spMkLst>
        </pc:spChg>
        <pc:spChg chg="add mod">
          <ac:chgData name="Екатерина Глущенко" userId="773fd668aa5ac716" providerId="LiveId" clId="{275A72DD-D048-408A-A65A-19C6FEF0EC49}" dt="2025-11-17T08:57:12.964" v="270" actId="14100"/>
          <ac:spMkLst>
            <pc:docMk/>
            <pc:sldMk cId="3023026990" sldId="260"/>
            <ac:spMk id="47" creationId="{D3AA0398-AA3F-F330-57F0-97E7CF1190D2}"/>
          </ac:spMkLst>
        </pc:spChg>
        <pc:spChg chg="add mod">
          <ac:chgData name="Екатерина Глущенко" userId="773fd668aa5ac716" providerId="LiveId" clId="{275A72DD-D048-408A-A65A-19C6FEF0EC49}" dt="2025-11-17T08:57:19.962" v="272" actId="14100"/>
          <ac:spMkLst>
            <pc:docMk/>
            <pc:sldMk cId="3023026990" sldId="260"/>
            <ac:spMk id="48" creationId="{E47A5E8C-A574-CA8D-1A9A-0241D537E39D}"/>
          </ac:spMkLst>
        </pc:spChg>
        <pc:spChg chg="add mod">
          <ac:chgData name="Екатерина Глущенко" userId="773fd668aa5ac716" providerId="LiveId" clId="{275A72DD-D048-408A-A65A-19C6FEF0EC49}" dt="2025-11-17T08:58:27.900" v="281" actId="255"/>
          <ac:spMkLst>
            <pc:docMk/>
            <pc:sldMk cId="3023026990" sldId="260"/>
            <ac:spMk id="49" creationId="{7982685A-31A0-05F1-58DA-4339A181CB5B}"/>
          </ac:spMkLst>
        </pc:spChg>
        <pc:spChg chg="add mod">
          <ac:chgData name="Екатерина Глущенко" userId="773fd668aa5ac716" providerId="LiveId" clId="{275A72DD-D048-408A-A65A-19C6FEF0EC49}" dt="2025-11-17T08:56:07.103" v="258" actId="571"/>
          <ac:spMkLst>
            <pc:docMk/>
            <pc:sldMk cId="3023026990" sldId="260"/>
            <ac:spMk id="50" creationId="{26BBACB3-60AA-EB7C-83CE-A6DA0A92CACD}"/>
          </ac:spMkLst>
        </pc:spChg>
        <pc:spChg chg="add mod">
          <ac:chgData name="Екатерина Глущенко" userId="773fd668aa5ac716" providerId="LiveId" clId="{275A72DD-D048-408A-A65A-19C6FEF0EC49}" dt="2025-11-17T08:56:07.103" v="258" actId="571"/>
          <ac:spMkLst>
            <pc:docMk/>
            <pc:sldMk cId="3023026990" sldId="260"/>
            <ac:spMk id="51" creationId="{6BD568CB-345B-6C54-31CD-AD783802BD59}"/>
          </ac:spMkLst>
        </pc:spChg>
        <pc:picChg chg="mod">
          <ac:chgData name="Екатерина Глущенко" userId="773fd668aa5ac716" providerId="LiveId" clId="{275A72DD-D048-408A-A65A-19C6FEF0EC49}" dt="2025-11-17T08:29:26.324" v="18" actId="1076"/>
          <ac:picMkLst>
            <pc:docMk/>
            <pc:sldMk cId="3023026990" sldId="260"/>
            <ac:picMk id="5" creationId="{FD4EEFC1-FC76-17E5-709C-9E969885B525}"/>
          </ac:picMkLst>
        </pc:picChg>
        <pc:picChg chg="mod">
          <ac:chgData name="Екатерина Глущенко" userId="773fd668aa5ac716" providerId="LiveId" clId="{275A72DD-D048-408A-A65A-19C6FEF0EC49}" dt="2025-11-17T08:28:52.971" v="10" actId="1076"/>
          <ac:picMkLst>
            <pc:docMk/>
            <pc:sldMk cId="3023026990" sldId="260"/>
            <ac:picMk id="7" creationId="{2E65D004-F616-3656-6FE5-F868F0AC378C}"/>
          </ac:picMkLst>
        </pc:picChg>
        <pc:picChg chg="del mod">
          <ac:chgData name="Екатерина Глущенко" userId="773fd668aa5ac716" providerId="LiveId" clId="{275A72DD-D048-408A-A65A-19C6FEF0EC49}" dt="2025-11-17T08:37:19.690" v="53" actId="478"/>
          <ac:picMkLst>
            <pc:docMk/>
            <pc:sldMk cId="3023026990" sldId="260"/>
            <ac:picMk id="9" creationId="{809F9B50-FC55-F60F-5E6E-8D7929957C91}"/>
          </ac:picMkLst>
        </pc:picChg>
        <pc:picChg chg="del mod">
          <ac:chgData name="Екатерина Глущенко" userId="773fd668aa5ac716" providerId="LiveId" clId="{275A72DD-D048-408A-A65A-19C6FEF0EC49}" dt="2025-11-17T08:37:09.504" v="46" actId="478"/>
          <ac:picMkLst>
            <pc:docMk/>
            <pc:sldMk cId="3023026990" sldId="260"/>
            <ac:picMk id="11" creationId="{B8482CAE-D8B5-5262-1D38-9614B348D932}"/>
          </ac:picMkLst>
        </pc:picChg>
        <pc:picChg chg="del mod">
          <ac:chgData name="Екатерина Глущенко" userId="773fd668aa5ac716" providerId="LiveId" clId="{275A72DD-D048-408A-A65A-19C6FEF0EC49}" dt="2025-11-17T08:37:15.738" v="50" actId="478"/>
          <ac:picMkLst>
            <pc:docMk/>
            <pc:sldMk cId="3023026990" sldId="260"/>
            <ac:picMk id="13" creationId="{8302B961-3B42-FD97-A18F-7534EEE78D5A}"/>
          </ac:picMkLst>
        </pc:picChg>
        <pc:picChg chg="add mod">
          <ac:chgData name="Екатерина Глущенко" userId="773fd668aa5ac716" providerId="LiveId" clId="{275A72DD-D048-408A-A65A-19C6FEF0EC49}" dt="2025-11-17T08:39:23.892" v="70" actId="1076"/>
          <ac:picMkLst>
            <pc:docMk/>
            <pc:sldMk cId="3023026990" sldId="260"/>
            <ac:picMk id="26" creationId="{BF7A7AE1-D0A2-2B9B-3F60-C42D7B43BB6C}"/>
          </ac:picMkLst>
        </pc:picChg>
        <pc:picChg chg="add mod">
          <ac:chgData name="Екатерина Глущенко" userId="773fd668aa5ac716" providerId="LiveId" clId="{275A72DD-D048-408A-A65A-19C6FEF0EC49}" dt="2025-11-17T08:52:36.076" v="219" actId="14861"/>
          <ac:picMkLst>
            <pc:docMk/>
            <pc:sldMk cId="3023026990" sldId="260"/>
            <ac:picMk id="29" creationId="{4DD20609-9609-5D3F-358E-2D98907D114E}"/>
          </ac:picMkLst>
        </pc:picChg>
        <pc:picChg chg="add mod">
          <ac:chgData name="Екатерина Глущенко" userId="773fd668aa5ac716" providerId="LiveId" clId="{275A72DD-D048-408A-A65A-19C6FEF0EC49}" dt="2025-11-17T08:46:26.516" v="189" actId="1076"/>
          <ac:picMkLst>
            <pc:docMk/>
            <pc:sldMk cId="3023026990" sldId="260"/>
            <ac:picMk id="32" creationId="{D72C92C6-6B63-1543-1CD4-8EA8A05157E5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4" creationId="{F06CF9E4-D94B-A144-3F0C-DF8CF82308AD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5" creationId="{6878F339-3C9B-BED1-76BD-2B3CBD417AAC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6" creationId="{81D0E637-577F-8C7C-791A-49F9719EDDFE}"/>
          </ac:picMkLst>
        </pc:picChg>
        <pc:picChg chg="add mod">
          <ac:chgData name="Екатерина Глущенко" userId="773fd668aa5ac716" providerId="LiveId" clId="{275A72DD-D048-408A-A65A-19C6FEF0EC49}" dt="2025-11-17T08:47:54.286" v="193"/>
          <ac:picMkLst>
            <pc:docMk/>
            <pc:sldMk cId="3023026990" sldId="260"/>
            <ac:picMk id="37" creationId="{FA3E94EE-6617-CF0B-EAEF-7226867C9018}"/>
          </ac:picMkLst>
        </pc:picChg>
        <pc:picChg chg="add mod ord">
          <ac:chgData name="Екатерина Глущенко" userId="773fd668aa5ac716" providerId="LiveId" clId="{275A72DD-D048-408A-A65A-19C6FEF0EC49}" dt="2025-11-17T08:50:58.760" v="207" actId="1076"/>
          <ac:picMkLst>
            <pc:docMk/>
            <pc:sldMk cId="3023026990" sldId="260"/>
            <ac:picMk id="39" creationId="{3DC14392-6230-C121-0C16-FCE18B0BE36A}"/>
          </ac:picMkLst>
        </pc:picChg>
        <pc:picChg chg="add mod">
          <ac:chgData name="Екатерина Глущенко" userId="773fd668aa5ac716" providerId="LiveId" clId="{275A72DD-D048-408A-A65A-19C6FEF0EC49}" dt="2025-11-17T08:53:29.315" v="229" actId="1076"/>
          <ac:picMkLst>
            <pc:docMk/>
            <pc:sldMk cId="3023026990" sldId="260"/>
            <ac:picMk id="41" creationId="{7626D0D4-D8C0-4AA4-DC0C-2A0B0658BB86}"/>
          </ac:picMkLst>
        </pc:picChg>
        <pc:picChg chg="add mod">
          <ac:chgData name="Екатерина Глущенко" userId="773fd668aa5ac716" providerId="LiveId" clId="{275A72DD-D048-408A-A65A-19C6FEF0EC49}" dt="2025-11-17T08:53:23.703" v="227" actId="1076"/>
          <ac:picMkLst>
            <pc:docMk/>
            <pc:sldMk cId="3023026990" sldId="260"/>
            <ac:picMk id="43" creationId="{519393A7-E1EA-4385-C492-B203CBC11A41}"/>
          </ac:picMkLst>
        </pc:picChg>
        <pc:picChg chg="add mod">
          <ac:chgData name="Екатерина Глущенко" userId="773fd668aa5ac716" providerId="LiveId" clId="{275A72DD-D048-408A-A65A-19C6FEF0EC49}" dt="2025-11-17T08:53:55.126" v="235" actId="1076"/>
          <ac:picMkLst>
            <pc:docMk/>
            <pc:sldMk cId="3023026990" sldId="260"/>
            <ac:picMk id="45" creationId="{AEA7D680-9F56-CAB7-8903-5B4E710C66E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4:5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4:59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0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07:55:0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D33D-66B0-5080-5E7E-429519703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D9666-7392-B033-EFE3-D3D1E5B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5DC6-E820-F105-555B-CC5E458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1033E-1689-999A-3D57-6D25B0A0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F5FB4-656E-C755-4A66-E5D8B3E9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152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04B8D-6EF5-B707-BCB0-D0A5888F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571AF2-9D32-57BC-61B3-D172A6F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20E82-891B-05FF-A7CE-BB65546B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4A42-7EAC-29E4-53A1-7EFAC975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CE98C-7C59-E455-CEC0-42FAD56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679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AE11F-D5EB-7B95-FFB0-E346B212F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3FAE6-86C2-5879-9932-73A24E61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A6F60-5402-3F1A-6A73-3157875B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333AC-D8ED-4115-725E-42D674E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8D67-91D1-9BC6-BF7F-F8BC596A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22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A30F-CFB8-E720-9D02-AA82EEF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7DD40-263C-DB03-AE61-8D4FCEA0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BF404-E586-1536-9D06-06473B3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ED969-296D-8C1A-917A-1C82C61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0B43E-BDB3-F691-02AB-62A1F51F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79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D157A-27A8-E9C2-1F0A-360BC492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8145-78F2-301A-E389-2935EC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78C2F-DE92-704B-D11E-447DD514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3F7DA-B865-4CEE-699D-7BC4324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87E0-CF1D-1626-0F0E-1FC60973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8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6DFED-353E-254F-261A-66E7ED56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F0A9-151B-1D2A-B5F4-9AA265E3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3DCF57-7B63-3487-C096-9221C1D2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51464-E166-BA47-4DD4-26F151D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EF40BA-1B52-3106-1128-39216093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AED04-8573-3606-2765-9770F0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64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76C24-71C5-8A1C-CDA1-97252E4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B2906-4931-50FA-F60F-488B0C3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4BEB4-7FA8-5E96-EB06-C805E50E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CC4E8-F9CB-ED6D-146F-ED47CAE57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5D4CA3-4823-4A74-DF03-F5F8E24D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D94979-1FBA-C2E2-1488-AD98102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D9623-32ED-248B-8719-66F979E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924507-0FAE-CE67-F6F6-8D50C4B7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67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70DCC-4DC4-3FA8-C1EE-18AA52E6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748CD-5837-698C-7C6F-DCEE19C0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2780A-1E7D-3BE0-73F9-EDEF987A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624A6-A6A9-30BF-E8E7-C728B48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699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331583-BA2E-8FDD-3037-E717AB8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987AF-8BFF-CF76-E056-6DE3C95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ED9DD-B841-F037-D28C-A76BF71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68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1C649-6BB9-46DF-2F1D-9F90219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090F-42B3-B7B5-0ED7-4C4D6B9D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1B95E-1A18-FE00-F5BA-1E9961A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0E0C7-311F-57EF-7A46-1D39565B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B43D0-1A70-E954-B61B-3AA1893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979B2A-AC31-431F-8091-C9B92F18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DC2F-C03A-B371-4C3A-40B2483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66E36-3709-E65B-6676-2848EF50D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04560-119F-E6FC-476D-9275B72B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81EB-FCE1-4548-D85F-6BC29B2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A7D60-007D-B79E-D9DD-E129CE1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D421A-CB02-7D22-C866-7F232ADA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936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B65B-4950-C751-8C30-BE091B4B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9AEFD-BE59-7AD0-5EFD-C18D5F2D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DFFCB-D8C9-746C-2B17-BB1C2D8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20AD-7F7E-4F77-A370-664E69289C03}" type="datetimeFigureOut">
              <a:rPr lang="ru-UA" smtClean="0"/>
              <a:t>17.11.2025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19CF8-8A50-606D-8774-E32B508E3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64526-26F2-6C77-DB79-5678B1D7A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166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5" Type="http://schemas.openxmlformats.org/officeDocument/2006/relationships/image" Target="../media/image7.png"/><Relationship Id="rId10" Type="http://schemas.openxmlformats.org/officeDocument/2006/relationships/customXml" Target="../ink/ink5.xml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4EEFC1-FC76-17E5-709C-9E969885B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84" y="1698984"/>
            <a:ext cx="3498213" cy="34982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65D004-F616-3656-6FE5-F868F0AC3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10" y="2582454"/>
            <a:ext cx="2534342" cy="1689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8E4A202-E36D-9FFD-1391-EE87401479DA}"/>
                  </a:ext>
                </a:extLst>
              </p14:cNvPr>
              <p14:cNvContentPartPr/>
              <p14:nvPr/>
            </p14:nvContentPartPr>
            <p14:xfrm>
              <a:off x="7800208" y="3255833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8E4A202-E36D-9FFD-1391-EE87401479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1208" y="3247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E83A58EF-540E-BBC1-ADD4-FE97D9C60055}"/>
                  </a:ext>
                </a:extLst>
              </p14:cNvPr>
              <p14:cNvContentPartPr/>
              <p14:nvPr/>
            </p14:nvContentPartPr>
            <p14:xfrm>
              <a:off x="8228968" y="3685313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E83A58EF-540E-BBC1-ADD4-FE97D9C600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0328" y="36763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6CBB46D8-E59E-53D5-CE25-2AC463A032F0}"/>
                  </a:ext>
                </a:extLst>
              </p14:cNvPr>
              <p14:cNvContentPartPr/>
              <p14:nvPr/>
            </p14:nvContentPartPr>
            <p14:xfrm>
              <a:off x="8798488" y="3591713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6CBB46D8-E59E-53D5-CE25-2AC463A032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9848" y="35830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180EF754-68C7-AC07-F738-E3A41FA4732C}"/>
                  </a:ext>
                </a:extLst>
              </p14:cNvPr>
              <p14:cNvContentPartPr/>
              <p14:nvPr/>
            </p14:nvContentPartPr>
            <p14:xfrm>
              <a:off x="9582208" y="3769553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180EF754-68C7-AC07-F738-E3A41FA473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3568" y="376055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0869361-3414-F733-A3C5-F0FBB3FE1F75}"/>
              </a:ext>
            </a:extLst>
          </p:cNvPr>
          <p:cNvGrpSpPr/>
          <p:nvPr/>
        </p:nvGrpSpPr>
        <p:grpSpPr>
          <a:xfrm>
            <a:off x="9684808" y="4076993"/>
            <a:ext cx="360" cy="360"/>
            <a:chOff x="9684808" y="407699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Рукописный ввод 17">
                  <a:extLst>
                    <a:ext uri="{FF2B5EF4-FFF2-40B4-BE49-F238E27FC236}">
                      <a16:creationId xmlns:a16="http://schemas.microsoft.com/office/drawing/2014/main" id="{6AEB10F4-AD9C-BA69-A570-CA584017D4F9}"/>
                    </a:ext>
                  </a:extLst>
                </p14:cNvPr>
                <p14:cNvContentPartPr/>
                <p14:nvPr/>
              </p14:nvContentPartPr>
              <p14:xfrm>
                <a:off x="9684808" y="4076993"/>
                <a:ext cx="360" cy="360"/>
              </p14:xfrm>
            </p:contentPart>
          </mc:Choice>
          <mc:Fallback xmlns="">
            <p:pic>
              <p:nvPicPr>
                <p:cNvPr id="18" name="Рукописный ввод 17">
                  <a:extLst>
                    <a:ext uri="{FF2B5EF4-FFF2-40B4-BE49-F238E27FC236}">
                      <a16:creationId xmlns:a16="http://schemas.microsoft.com/office/drawing/2014/main" id="{6AEB10F4-AD9C-BA69-A570-CA584017D4F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75808" y="40683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57701BAD-638D-156D-C918-550C8B3AEA1C}"/>
                    </a:ext>
                  </a:extLst>
                </p14:cNvPr>
                <p14:cNvContentPartPr/>
                <p14:nvPr/>
              </p14:nvContentPartPr>
              <p14:xfrm>
                <a:off x="9684808" y="4076993"/>
                <a:ext cx="360" cy="360"/>
              </p14:xfrm>
            </p:contentPart>
          </mc:Choice>
          <mc:Fallback xmlns=""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57701BAD-638D-156D-C918-550C8B3AEA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75808" y="40683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25400E68-6A4A-52D5-10C5-FEC6BFF48418}"/>
              </a:ext>
            </a:extLst>
          </p:cNvPr>
          <p:cNvSpPr/>
          <p:nvPr/>
        </p:nvSpPr>
        <p:spPr>
          <a:xfrm>
            <a:off x="3336680" y="1897312"/>
            <a:ext cx="1137920" cy="1127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</a:t>
            </a:r>
            <a:endParaRPr lang="ru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7A7AE1-D0A2-2B9B-3F60-C42D7B43BB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2521" y="4473805"/>
            <a:ext cx="3130920" cy="208728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0851066-CA79-C985-55DB-D98752D0A724}"/>
              </a:ext>
            </a:extLst>
          </p:cNvPr>
          <p:cNvSpPr/>
          <p:nvPr/>
        </p:nvSpPr>
        <p:spPr>
          <a:xfrm>
            <a:off x="3336680" y="4027725"/>
            <a:ext cx="1137920" cy="1127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ЫР</a:t>
            </a:r>
            <a:endParaRPr lang="ru-UA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DD20609-9609-5D3F-358E-2D98907D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9000"/>
                    </a14:imgEffect>
                    <a14:imgEffect>
                      <a14:colorTemperature colorTemp="6800"/>
                    </a14:imgEffect>
                    <a14:imgEffect>
                      <a14:saturation sat="128000"/>
                    </a14:imgEffect>
                    <a14:imgEffect>
                      <a14:brightnessContrast bright="26000" contras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4271" y="2437395"/>
            <a:ext cx="2969517" cy="1979678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AC94E301-E833-9C7B-BA7C-4217E34180F2}"/>
              </a:ext>
            </a:extLst>
          </p:cNvPr>
          <p:cNvSpPr/>
          <p:nvPr/>
        </p:nvSpPr>
        <p:spPr>
          <a:xfrm>
            <a:off x="7951325" y="1845149"/>
            <a:ext cx="1130724" cy="1127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72C92C6-6B63-1543-1CD4-8EA8A05157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977049" y="4472080"/>
            <a:ext cx="3243959" cy="2162639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DB90AA1C-B5DD-0A3E-88CC-1E5C1D8650EE}"/>
              </a:ext>
            </a:extLst>
          </p:cNvPr>
          <p:cNvSpPr/>
          <p:nvPr/>
        </p:nvSpPr>
        <p:spPr>
          <a:xfrm>
            <a:off x="8033667" y="4076993"/>
            <a:ext cx="1130724" cy="1127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</a:t>
            </a:r>
            <a:endParaRPr lang="ru-UA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DC14392-6230-C121-0C16-FCE18B0BE3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3729" y="4372312"/>
            <a:ext cx="3393610" cy="22624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626D0D4-D8C0-4AA4-DC0C-2A0B0658BB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2273" y="2383594"/>
            <a:ext cx="3130920" cy="20872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19393A7-E1EA-4385-C492-B203CBC11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027742" y="4472080"/>
            <a:ext cx="3405822" cy="227054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EA7D680-9F56-CAB7-8903-5B4E710C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4688" y="2509923"/>
            <a:ext cx="2751929" cy="1834619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FDC29251-FD06-D959-227E-5C4E106C4D53}"/>
              </a:ext>
            </a:extLst>
          </p:cNvPr>
          <p:cNvSpPr/>
          <p:nvPr/>
        </p:nvSpPr>
        <p:spPr>
          <a:xfrm>
            <a:off x="3375452" y="1861923"/>
            <a:ext cx="1099148" cy="11109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D3AA0398-AA3F-F330-57F0-97E7CF1190D2}"/>
              </a:ext>
            </a:extLst>
          </p:cNvPr>
          <p:cNvSpPr/>
          <p:nvPr/>
        </p:nvSpPr>
        <p:spPr>
          <a:xfrm>
            <a:off x="7951325" y="1790141"/>
            <a:ext cx="1130724" cy="112775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</a:t>
            </a:r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47A5E8C-A574-CA8D-1A9A-0241D537E39D}"/>
              </a:ext>
            </a:extLst>
          </p:cNvPr>
          <p:cNvSpPr/>
          <p:nvPr/>
        </p:nvSpPr>
        <p:spPr>
          <a:xfrm>
            <a:off x="3336680" y="4076993"/>
            <a:ext cx="1124400" cy="10826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</a:t>
            </a:r>
            <a:endParaRPr lang="ru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7982685A-31A0-05F1-58DA-4339A181CB5B}"/>
              </a:ext>
            </a:extLst>
          </p:cNvPr>
          <p:cNvSpPr/>
          <p:nvPr/>
        </p:nvSpPr>
        <p:spPr>
          <a:xfrm>
            <a:off x="8033667" y="4026849"/>
            <a:ext cx="1130724" cy="110226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</a:t>
            </a:r>
            <a:endParaRPr lang="ru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0" grpId="0" animBg="1"/>
      <p:bldP spid="33" grpId="0" animBg="1"/>
      <p:bldP spid="3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93CE74B-05EF-4F06-9405-B9744011C25D}"/>
</file>

<file path=customXml/itemProps2.xml><?xml version="1.0" encoding="utf-8"?>
<ds:datastoreItem xmlns:ds="http://schemas.openxmlformats.org/officeDocument/2006/customXml" ds:itemID="{520E50A8-5790-4526-8CAD-10FDC1F9121E}"/>
</file>

<file path=customXml/itemProps3.xml><?xml version="1.0" encoding="utf-8"?>
<ds:datastoreItem xmlns:ds="http://schemas.openxmlformats.org/officeDocument/2006/customXml" ds:itemID="{1C081D82-A6F6-41E4-A32B-33A1533123A5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2</cp:revision>
  <dcterms:created xsi:type="dcterms:W3CDTF">2025-11-12T20:42:57Z</dcterms:created>
  <dcterms:modified xsi:type="dcterms:W3CDTF">2025-11-17T11:20:40Z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