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220553" y="2099257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2062049" y="362996"/>
            <a:ext cx="1361438" cy="1231499"/>
            <a:chOff x="2062049" y="362996"/>
            <a:chExt cx="1361438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082251" y="568950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ТЫ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830987" y="414866"/>
            <a:ext cx="1452135" cy="1231499"/>
            <a:chOff x="3830987" y="414866"/>
            <a:chExt cx="1452135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830987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МЫ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670301" y="451663"/>
            <a:ext cx="1457941" cy="1231499"/>
            <a:chOff x="5670301" y="451663"/>
            <a:chExt cx="1457941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670301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ВЫ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454222" y="414866"/>
            <a:ext cx="1487243" cy="1231499"/>
            <a:chOff x="7454225" y="414866"/>
            <a:chExt cx="1341839" cy="123149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566704" y="605747"/>
              <a:ext cx="1229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ОН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7462994" y="2359408"/>
            <a:ext cx="1770587" cy="1305582"/>
            <a:chOff x="7454224" y="2023947"/>
            <a:chExt cx="1770587" cy="13055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7432221" y="4373481"/>
            <a:ext cx="2046434" cy="1231499"/>
            <a:chOff x="7454225" y="3917297"/>
            <a:chExt cx="171069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18996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856212" y="2061409"/>
            <a:ext cx="3967568" cy="4439769"/>
            <a:chOff x="1912221" y="3240836"/>
            <a:chExt cx="2441966" cy="244196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2221" y="3240836"/>
              <a:ext cx="2441966" cy="2441966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7225" y="3301832"/>
              <a:ext cx="1376786" cy="1376786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2089677" y="2019387"/>
            <a:ext cx="3725578" cy="3743830"/>
            <a:chOff x="2278174" y="2123691"/>
            <a:chExt cx="3649535" cy="377050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8174" y="2153281"/>
              <a:ext cx="3638634" cy="374091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7"/>
            <a:stretch>
              <a:fillRect/>
            </a:stretch>
          </p:blipFill>
          <p:spPr>
            <a:xfrm rot="15233127">
              <a:off x="4718405" y="2304757"/>
              <a:ext cx="1390369" cy="1028238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1064785" y="948713"/>
            <a:ext cx="5983726" cy="5457624"/>
            <a:chOff x="1393812" y="2270963"/>
            <a:chExt cx="4542787" cy="432734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93224" y="2270963"/>
              <a:ext cx="4143375" cy="432734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3812" y="3264862"/>
              <a:ext cx="2503142" cy="26142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439313" y="2305953"/>
            <a:ext cx="4536674" cy="3473192"/>
            <a:chOff x="1801855" y="2661810"/>
            <a:chExt cx="3996658" cy="3135260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1855" y="2661810"/>
              <a:ext cx="3023888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136811" y="4094369"/>
              <a:ext cx="1661702" cy="1702701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2038984" y="2184826"/>
            <a:ext cx="3383668" cy="3755850"/>
            <a:chOff x="757085" y="2501474"/>
            <a:chExt cx="3263802" cy="3399356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085" y="2501474"/>
              <a:ext cx="3263802" cy="3121084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" b="5691"/>
            <a:stretch/>
          </p:blipFill>
          <p:spPr>
            <a:xfrm rot="275782" flipH="1">
              <a:off x="1397260" y="3685526"/>
              <a:ext cx="2614148" cy="22153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F334260-A854-AC99-06D9-08D3F7EE848C}"/>
              </a:ext>
            </a:extLst>
          </p:cNvPr>
          <p:cNvGrpSpPr/>
          <p:nvPr/>
        </p:nvGrpSpPr>
        <p:grpSpPr>
          <a:xfrm>
            <a:off x="1981369" y="2356216"/>
            <a:ext cx="3405362" cy="3310754"/>
            <a:chOff x="1808331" y="2261848"/>
            <a:chExt cx="2844178" cy="28401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4980" r="89941">
                          <a14:foregroundMark x1="39551" y1="42188" x2="39551" y2="42188"/>
                          <a14:foregroundMark x1="43848" y1="27734" x2="43848" y2="27734"/>
                          <a14:foregroundMark x1="23145" y1="28711" x2="23145" y2="28711"/>
                          <a14:foregroundMark x1="18457" y1="40918" x2="18457" y2="40918"/>
                          <a14:foregroundMark x1="12598" y1="54395" x2="12598" y2="54395"/>
                          <a14:foregroundMark x1="29688" y1="58398" x2="29688" y2="58398"/>
                          <a14:foregroundMark x1="47461" y1="64355" x2="47461" y2="64355"/>
                          <a14:foregroundMark x1="52148" y1="53125" x2="52148" y2="53125"/>
                          <a14:foregroundMark x1="4980" y1="59375" x2="4980" y2="59375"/>
                          <a14:foregroundMark x1="13574" y1="71875" x2="13574" y2="71875"/>
                          <a14:foregroundMark x1="48828" y1="82129" x2="48828" y2="82129"/>
                          <a14:foregroundMark x1="64648" y1="67285" x2="64648" y2="67285"/>
                          <a14:foregroundMark x1="82422" y1="41602" x2="82422" y2="41602"/>
                          <a14:foregroundMark x1="67285" y1="22754" x2="67285" y2="22754"/>
                          <a14:foregroundMark x1="82129" y1="24805" x2="82129" y2="24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5872" y="3718826"/>
              <a:ext cx="1346637" cy="138314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4BDD87C-FF04-E85F-C73F-CB1EBA0E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8331" y="2261848"/>
              <a:ext cx="2308673" cy="230867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AA1B72C-68CE-8DDD-6FC6-31BBD856BEFB}"/>
              </a:ext>
            </a:extLst>
          </p:cNvPr>
          <p:cNvGrpSpPr/>
          <p:nvPr/>
        </p:nvGrpSpPr>
        <p:grpSpPr>
          <a:xfrm>
            <a:off x="2101330" y="2125898"/>
            <a:ext cx="3660368" cy="3660368"/>
            <a:chOff x="2101330" y="2125898"/>
            <a:chExt cx="3660368" cy="3660368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1330" y="2125898"/>
              <a:ext cx="3660368" cy="366036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FAE5B6A-4C78-93DA-A8CC-3042A7BC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23730" y1="53711" x2="23535" y2="54785"/>
                          <a14:backgroundMark x1="36816" y1="82129" x2="57129" y2="84961"/>
                          <a14:backgroundMark x1="57129" y1="84961" x2="68457" y2="80762"/>
                          <a14:backgroundMark x1="68457" y1="80762" x2="77734" y2="71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2189">
              <a:off x="3955267" y="3848397"/>
              <a:ext cx="1282054" cy="1282054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A02A27D-0B37-2E55-5CB0-CC1CF115DB36}"/>
              </a:ext>
            </a:extLst>
          </p:cNvPr>
          <p:cNvGrpSpPr/>
          <p:nvPr/>
        </p:nvGrpSpPr>
        <p:grpSpPr>
          <a:xfrm>
            <a:off x="1671072" y="1872042"/>
            <a:ext cx="4196804" cy="4480221"/>
            <a:chOff x="6324615" y="1891048"/>
            <a:chExt cx="4196804" cy="4480221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347B6BC3-945A-3C42-018B-358B2D31B90E}"/>
                </a:ext>
              </a:extLst>
            </p:cNvPr>
            <p:cNvGrpSpPr/>
            <p:nvPr/>
          </p:nvGrpSpPr>
          <p:grpSpPr>
            <a:xfrm>
              <a:off x="6324615" y="1891048"/>
              <a:ext cx="4196804" cy="4480221"/>
              <a:chOff x="7423687" y="3493310"/>
              <a:chExt cx="2685513" cy="2657296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9FBF40A7-D2C1-B5C9-E35C-D1046D0DF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423687" y="3493310"/>
                <a:ext cx="2657296" cy="2657296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38953F14-7018-5415-E9D8-050E249E7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968"/>
              <a:stretch>
                <a:fillRect/>
              </a:stretch>
            </p:blipFill>
            <p:spPr>
              <a:xfrm rot="4184255">
                <a:off x="8631462" y="4616569"/>
                <a:ext cx="1769407" cy="1186068"/>
              </a:xfrm>
              <a:prstGeom prst="rect">
                <a:avLst/>
              </a:prstGeom>
            </p:spPr>
          </p:pic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D17C628-EB20-5EFF-470F-4F0D4BA4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29967" t="64276"/>
            <a:stretch>
              <a:fillRect/>
            </a:stretch>
          </p:blipFill>
          <p:spPr>
            <a:xfrm rot="21046551">
              <a:off x="7021465" y="4829408"/>
              <a:ext cx="1972545" cy="1006203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56" y="1759031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CE25228-B28B-47A5-99B8-D212B991E4F5}"/>
</file>

<file path=customXml/itemProps2.xml><?xml version="1.0" encoding="utf-8"?>
<ds:datastoreItem xmlns:ds="http://schemas.openxmlformats.org/officeDocument/2006/customXml" ds:itemID="{21DE4B1B-6A4D-48CE-9BFA-EB0E1841EB16}"/>
</file>

<file path=customXml/itemProps3.xml><?xml version="1.0" encoding="utf-8"?>
<ds:datastoreItem xmlns:ds="http://schemas.openxmlformats.org/officeDocument/2006/customXml" ds:itemID="{A5DEE768-B9DA-437D-B39F-9F32608C8ABB}"/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2025-11-16T15:09:33Z</dcterms:created>
  <dcterms:modified xsi:type="dcterms:W3CDTF">2025-11-17T10:48:21Z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