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361438" cy="1231499"/>
            <a:chOff x="2062049" y="362996"/>
            <a:chExt cx="136143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082251" y="568950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ТЫ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30987" y="414866"/>
            <a:ext cx="1452135" cy="1231499"/>
            <a:chOff x="3830987" y="414866"/>
            <a:chExt cx="1452135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30987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МЫ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457941" cy="1231499"/>
            <a:chOff x="5670301" y="451663"/>
            <a:chExt cx="14579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670301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ВЫ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2" y="414866"/>
            <a:ext cx="1487243" cy="1231499"/>
            <a:chOff x="7454225" y="414866"/>
            <a:chExt cx="1341839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ОН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1770587" cy="1305582"/>
            <a:chOff x="7454224" y="2023947"/>
            <a:chExt cx="1770587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1" y="4373481"/>
            <a:ext cx="2046434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381951" y="2664936"/>
            <a:ext cx="4843852" cy="2588980"/>
            <a:chOff x="1428971" y="2694220"/>
            <a:chExt cx="4843852" cy="25889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633" y="2850614"/>
              <a:ext cx="2276190" cy="227619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2194422" y="1852319"/>
            <a:ext cx="3317208" cy="4175047"/>
            <a:chOff x="2505812" y="1776470"/>
            <a:chExt cx="3249500" cy="4204793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8779" y="4029984"/>
              <a:ext cx="2601706" cy="195127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505812" y="1776470"/>
              <a:ext cx="3249500" cy="324950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1597503" y="1889116"/>
            <a:ext cx="4804720" cy="4319301"/>
            <a:chOff x="1495693" y="2073139"/>
            <a:chExt cx="4804720" cy="4319301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112" y="2073139"/>
              <a:ext cx="4319301" cy="431930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95693" y="4323479"/>
              <a:ext cx="1412171" cy="161391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472161" y="2298754"/>
            <a:ext cx="3921789" cy="3432467"/>
            <a:chOff x="1754760" y="2507714"/>
            <a:chExt cx="3454964" cy="309849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4760" y="2507714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1155" y="2867153"/>
              <a:ext cx="1788569" cy="1788569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8953F14-7018-5415-E9D8-050E249E7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9706" y="2112915"/>
            <a:ext cx="3872416" cy="3747998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387585" y="2398806"/>
            <a:ext cx="4441002" cy="3263802"/>
            <a:chOff x="1341761" y="2378403"/>
            <a:chExt cx="4441002" cy="3263802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1761" y="2378403"/>
              <a:ext cx="3263802" cy="32638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733134" flipH="1">
              <a:off x="3411839" y="3127306"/>
              <a:ext cx="2370924" cy="237092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1F91F2F-3EBC-084C-DD67-610C8BBDA33A}"/>
              </a:ext>
            </a:extLst>
          </p:cNvPr>
          <p:cNvGrpSpPr/>
          <p:nvPr/>
        </p:nvGrpSpPr>
        <p:grpSpPr>
          <a:xfrm>
            <a:off x="2293816" y="2276608"/>
            <a:ext cx="3414739" cy="3573756"/>
            <a:chOff x="2292277" y="2430327"/>
            <a:chExt cx="3117156" cy="3322942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2277" y="2430327"/>
              <a:ext cx="3117156" cy="317508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B175033-E8E2-C902-5209-DCDD5FEA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53516" y="3828875"/>
              <a:ext cx="1889283" cy="192439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369811" y="2583799"/>
            <a:ext cx="4922351" cy="2898048"/>
            <a:chOff x="1541965" y="2759477"/>
            <a:chExt cx="4922351" cy="289804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1965" y="2759477"/>
              <a:ext cx="4922351" cy="28127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043" y="3348852"/>
              <a:ext cx="2308673" cy="230867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59" y="1586950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E079A45-F50F-4C8B-9033-681D37F24779}"/>
</file>

<file path=customXml/itemProps2.xml><?xml version="1.0" encoding="utf-8"?>
<ds:datastoreItem xmlns:ds="http://schemas.openxmlformats.org/officeDocument/2006/customXml" ds:itemID="{CD890789-12F8-4DFE-B43E-5608012CB678}"/>
</file>

<file path=customXml/itemProps3.xml><?xml version="1.0" encoding="utf-8"?>
<ds:datastoreItem xmlns:ds="http://schemas.openxmlformats.org/officeDocument/2006/customXml" ds:itemID="{B14EF4A1-9F70-435F-A56A-64CCAA9BD1BF}"/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2025-11-16T15:09:33Z</dcterms:created>
  <dcterms:modified xsi:type="dcterms:W3CDTF">2025-11-17T09:19:28Z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