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EB365-C7F5-4BF2-B532-4920FCD0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6B31C5-00D3-4E52-8A21-9CF576247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6C853-F14E-48D2-8324-E5908FAC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B262D-BBF5-4AC4-A0F7-75CFE442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EA443-F2D3-41E7-A0A9-3F41CA7C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A749E-B1E9-49C6-B509-0409451E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3A3409-0A55-49C1-A0D6-5041DE080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D0139-D882-4971-B271-382244C9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BEB0F-6EBD-401F-9D4C-C02EC8C0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8284E-25BE-4B31-8B9B-B9C59C1E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7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FA94F6-69A2-4613-A9C8-889FC7617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6A2DE-DB32-4D04-9B1B-3CCEC77A9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0F729-23C2-43DB-B419-A694B032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60FFF-EF37-42DE-B224-C12980B9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4AC26-1CB9-4949-9604-F0992AFB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9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A7A08-8202-4D79-8F6D-68792815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18463-AF66-4DE6-9EAE-6F6BBFAA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14892-6FD6-4803-BC6A-EE0196BC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7EC49-7C57-4983-B26A-F2B85690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67216-3D71-488A-93F9-22B2B08A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3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BECC9-2038-4425-BA76-1D775CC2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704F8-DB4A-415E-9B4A-C7E85E899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0DD2D-6F7A-46E5-8EFF-852B01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2937D-339F-4395-8B6F-BC114711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9D34E-617D-413E-AD0F-3E680EEB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1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270D0-C412-4B1C-99DA-759DE9E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09CA5-E3DE-432B-B04E-F2B318120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441F70-0299-4EFB-8C3A-F3C142A14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8D82F4-5863-4192-AF3A-A489D00A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114B5-8A11-4B85-824F-2B3684B4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8DE1DB-1F9B-4ECD-A4FA-450FB74B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9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E6BB-8B74-4CE7-AC44-91692435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FC7946-35F3-4C60-979A-39C444C55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3AC5A-0699-41D9-9590-7CA17B754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D942AB-A67E-46D6-AFB6-4D0F87C8A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9C0C46-01DA-4EBC-8CB3-B65376642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421B23-9743-4CB8-8EC0-E9A515F4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005984-C138-40B3-8774-D1E72F19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3F043F-AC1C-429D-97A3-7B59D150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7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961F4-BB67-4C82-8F01-2C23C0CF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B128FD-D38F-4971-ADE1-B1349777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06AB7C-FC0D-430D-B6B5-1817EB2D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B1B67E-B9A1-4E2D-AAB6-0049F3CB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DCFEBC-6760-4E11-AE00-1A582F26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BC3DA4-5E73-46D5-96F7-58F0E88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E47D9F-3AB4-4860-A67F-F257B715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2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24074-CA86-4284-9545-30F25138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3718-E0B9-4962-BDC8-FB079F26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14F828-A428-4D9B-ACE6-2966B4874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897D1-DD40-4BC1-AB47-32254101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C7657D-54AC-424F-A0BC-2D559E90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F905CB-ADAE-4EED-93AD-806C5E7D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3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E9F6-5918-47CA-A610-6209A6DB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6862AC-D605-495E-93FF-7E2B155A6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E7696-BFF3-4AE6-BACB-8CB963A5B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DF75D-A97A-4D69-9788-B9C7B6A0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EBA74D-94CE-4956-8BEB-4D567B0F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E0119C-327A-4A1C-8A79-06F04CF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715E2-8FB8-42E2-A87F-DFEA100A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50FAF-95BE-4F36-82B0-8566027AF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49F09-B238-4F69-8B0D-BA2AE072D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A908-34CE-47BF-ABD8-941D3AF76E3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60CD98-AF1C-41A1-83D9-935417A9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9D10C-9DDA-4FC6-8B51-D1B64FEA5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58F8-B30A-4C96-9435-458E391D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5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4789B7-CB9C-4BCC-9380-499D17DC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3"/>
            <a:ext cx="12192000" cy="68328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1800ED-26CB-46D2-AD49-4FF343FF6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9" b="25125"/>
          <a:stretch/>
        </p:blipFill>
        <p:spPr>
          <a:xfrm flipH="1">
            <a:off x="82506" y="3058159"/>
            <a:ext cx="3311142" cy="18343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080DA5-94AB-4696-853F-035209F923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7" b="22671"/>
          <a:stretch/>
        </p:blipFill>
        <p:spPr>
          <a:xfrm flipH="1">
            <a:off x="92937" y="4978401"/>
            <a:ext cx="3219137" cy="18343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EE25574-B23C-402F-8CC6-0C4ECD4E7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240" y="1574276"/>
            <a:ext cx="2905806" cy="435870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936AD7-2FAF-4BE5-A3B8-69DDD945C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" y="143712"/>
            <a:ext cx="737625" cy="669627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28701F-ED60-433A-A020-C7F12D0E66F3}"/>
              </a:ext>
            </a:extLst>
          </p:cNvPr>
          <p:cNvSpPr/>
          <p:nvPr/>
        </p:nvSpPr>
        <p:spPr>
          <a:xfrm>
            <a:off x="5719294" y="222988"/>
            <a:ext cx="4442802" cy="2425944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85C281-A1C3-4997-A245-ED18D353C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2065" y="327941"/>
            <a:ext cx="936778" cy="970796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59BDD4F-B6AC-4701-B640-BF423080585A}"/>
              </a:ext>
            </a:extLst>
          </p:cNvPr>
          <p:cNvSpPr/>
          <p:nvPr/>
        </p:nvSpPr>
        <p:spPr>
          <a:xfrm>
            <a:off x="6101994" y="403933"/>
            <a:ext cx="946426" cy="999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93BE19B-6C69-4036-AF30-EA37C4AB3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7004" y="355772"/>
            <a:ext cx="963670" cy="9429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BB7455D-9A6B-41E7-B41B-8EACA7261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3411" y="358533"/>
            <a:ext cx="963670" cy="9429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93826F4-DBFC-4349-99AF-AE1598E51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7595" y="1523603"/>
            <a:ext cx="963670" cy="94296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6554302-C8E3-4D12-9131-DF01FB5AD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6285" y="1495772"/>
            <a:ext cx="970796" cy="970796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F96526F-551C-41ED-BB56-60BFB4E5959E}"/>
              </a:ext>
            </a:extLst>
          </p:cNvPr>
          <p:cNvSpPr/>
          <p:nvPr/>
        </p:nvSpPr>
        <p:spPr>
          <a:xfrm>
            <a:off x="7387595" y="403932"/>
            <a:ext cx="946426" cy="9997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073CCBE-352B-46A1-99D9-1E44E2258A0F}"/>
              </a:ext>
            </a:extLst>
          </p:cNvPr>
          <p:cNvSpPr/>
          <p:nvPr/>
        </p:nvSpPr>
        <p:spPr>
          <a:xfrm>
            <a:off x="8753411" y="395507"/>
            <a:ext cx="946426" cy="9997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9850699-DBFE-4BF4-BF8D-EBDEF803E225}"/>
              </a:ext>
            </a:extLst>
          </p:cNvPr>
          <p:cNvSpPr/>
          <p:nvPr/>
        </p:nvSpPr>
        <p:spPr>
          <a:xfrm>
            <a:off x="8749907" y="1547883"/>
            <a:ext cx="946426" cy="9997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ЛУ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5883E06-EDC3-447A-A9A5-C458332ECB33}"/>
              </a:ext>
            </a:extLst>
          </p:cNvPr>
          <p:cNvSpPr/>
          <p:nvPr/>
        </p:nvSpPr>
        <p:spPr>
          <a:xfrm>
            <a:off x="7396217" y="1551249"/>
            <a:ext cx="946426" cy="9997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2B931DD-CDB8-43EE-B5AF-EAF3CE5E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8047" y="1479255"/>
            <a:ext cx="970796" cy="970796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2E9EAAE-EE63-43AD-86C5-1E8602DDE2CC}"/>
              </a:ext>
            </a:extLst>
          </p:cNvPr>
          <p:cNvSpPr/>
          <p:nvPr/>
        </p:nvSpPr>
        <p:spPr>
          <a:xfrm>
            <a:off x="6080532" y="1521725"/>
            <a:ext cx="946426" cy="9997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F0C781E-A805-4C57-BAE9-FB37FC2F3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04" y="146517"/>
            <a:ext cx="2573520" cy="26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19739 0.0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4 0.01296 L 0.37161 0.01597 " pathEditMode="fixed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61 0.01597 L 0.57903 0.0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3828 -0.018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-0.01805 L 0.38203 -0.034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03403 L 0.5586 -0.0238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9" grpId="0" animBg="1"/>
      <p:bldP spid="27" grpId="0" animBg="1"/>
      <p:bldP spid="30" grpId="1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33D9A5-48DC-4ADD-A7BB-DC897DDE6431}"/>
</file>

<file path=customXml/itemProps2.xml><?xml version="1.0" encoding="utf-8"?>
<ds:datastoreItem xmlns:ds="http://schemas.openxmlformats.org/officeDocument/2006/customXml" ds:itemID="{0976ED29-9DFD-410C-8C5B-BA9FABEEA3E5}"/>
</file>

<file path=customXml/itemProps3.xml><?xml version="1.0" encoding="utf-8"?>
<ds:datastoreItem xmlns:ds="http://schemas.openxmlformats.org/officeDocument/2006/customXml" ds:itemID="{197B273B-6342-40BB-82C3-4101D87C172E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2025-11-16T21:17:31Z</dcterms:created>
  <dcterms:modified xsi:type="dcterms:W3CDTF">2025-11-16T22:29:30Z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