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0" y="9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EBE2D-8209-430F-87B8-6E893655B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31CF947-A931-4E24-AC72-77ECF0990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99465A-D16B-4446-B5EA-31245217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E5E65F-A76A-4CCE-965C-42242135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7EBC9-89A9-4AB2-96DF-2EBBBF8E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5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371A-85F1-4662-A7BB-A4C86ECA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53C812-FB35-481C-98CE-2F22C8493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F5E23-BF5E-4665-8437-FC1D6183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855E7-C35E-475A-9374-12CB5474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40604-F2A9-4419-9EC3-FFB95010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60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912A2BB-16CB-4C13-BA31-6C82622C0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90BBDF0-6D17-4FAA-B105-131AB814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CDE05-83DC-4463-9E41-183D7EE4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66204-C027-4757-9B18-3D6FCB33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AE170A-5D13-468C-A90E-9D58092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0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789D7-6B47-4EAC-BEAF-DDA1CB1C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1F60E5-77DD-46CB-A7D8-0FC4154D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3AED5E-B7CC-4D6E-913A-644AB3F2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5C0AA5-5B63-47D2-B7A8-BDF67182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8C48A3-56D3-46CB-AFCD-A35ED4D1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5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6733-3C3C-4DBB-A5EE-FA607A70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E3172F-4AB8-4659-9E02-955ACF30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900359-098D-4FE7-900E-B724413C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35B8B8-67A5-4203-8125-FF69262D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1D6DC2-F26A-4DC4-AC50-5CB167DB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06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C6F62-CA33-42DC-89C7-37FB874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402F0D-F471-446E-9DB0-60C4BD0A1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D44F77-945C-4BEB-9E39-22DAD4EC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203466-2B43-4E60-85A1-307D303B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C7EB72-3F7E-47A2-B7D7-87F2E80B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952A14-90AD-4545-81EE-BF813835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17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115A9-2A4B-426B-A304-7EEBBF57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006B3A-BD1F-4FF0-B6C9-CF5055028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C99A76-AF53-4407-A912-3B46B1ED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9A45C73-4FF1-492F-9DD3-560C01666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6D13B1E-3D12-4F03-B7EB-FCDEF34C8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ADF9CC-669C-480D-A456-9A1DDD5E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22F22C-EC9D-4C65-AB1E-340228D5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2157A2-9E8A-469D-AFEF-F1F5C7E7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38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AF5E3-9A5C-4D3A-A161-1BE2521A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A4910B-309C-4986-9F6B-61EFD282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0F4B297-A30C-481C-ACF2-89F00AC9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31D6A6E-4A36-4653-B29A-4CBD6ED3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367E2AF-E166-44AB-9078-E7AB2ED3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593590F-F9B4-4A96-AA6C-14BEAE6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26DB48A-86E5-4B58-B7AE-DD0BEE36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99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529B3-E7D2-4066-B544-5F429045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0819C5-319F-4476-B46B-AEE1EFF02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BE8115-C434-416C-8B8D-76911BA6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370D3E-095D-4E85-AF57-438E3AE2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D3A021-5E3B-4589-A93C-8B46F372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AE09D9-9C18-440A-90AF-46551CAF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1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95A7E-1436-4EEC-B48C-3D2CF0AB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B7CA896-2868-4982-AEF6-74F301526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1B5C411-12C7-4DA1-8948-7AC80E742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7B1E15-F51D-4010-992F-B63755AE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AC1DC5-2F46-4550-B1AA-760F7F89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4E2E7F-244C-4B1C-8B69-19D3437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17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8609BF-BE7C-4F20-A21F-C2AFA883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914164-EAAE-47DD-8D40-4FC24C2D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124BED-F9B5-4648-A53E-72419F709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8425-037C-4AB8-94FE-F8C75030BF99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CAF857-9776-429A-8216-CC114A4F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05A57A-9526-45C2-A7ED-9EA4B9EC5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B622-514F-4C29-9A82-3B86BBD2E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26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C0D17-E738-477C-82A6-85C8727DE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0"/>
            <a:ext cx="12192000" cy="6871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D2B57E-ABB1-4636-86BF-8294D6799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90" y="2971800"/>
            <a:ext cx="2352854" cy="2504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5654B8-DA9C-454F-BF5D-F4B315060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11" y="4172163"/>
            <a:ext cx="1328211" cy="1998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9A9565-B07F-4486-BA44-54AC3AAC4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9" y="4441371"/>
            <a:ext cx="2305259" cy="23052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6AE6AD-7963-44E8-92DD-F96F974C7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99" y="5535385"/>
            <a:ext cx="1948761" cy="1445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8CCFC7-A9EC-43AE-9EBF-290C31BFC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03" y="-2091977"/>
            <a:ext cx="2098428" cy="18122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07CEC3-A713-425F-ADA7-800E21C04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25" y="1695468"/>
            <a:ext cx="2266626" cy="2261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B2431E-9D16-4C13-9571-A361FD36C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797" y="4312344"/>
            <a:ext cx="960708" cy="84768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378D3E-B4C1-4C1A-AC7C-64C30D0EA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4344">
            <a:off x="2826036" y="4100262"/>
            <a:ext cx="2266626" cy="2261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387D01-15FA-4BDB-9C2C-E3C417411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11" y="4056278"/>
            <a:ext cx="800796" cy="7065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87AB913-C39B-426F-A5D3-A5DA0E8A2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12" y="1885577"/>
            <a:ext cx="870948" cy="78385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4616-2026-42D6-BD8C-709280593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432" flipH="1">
            <a:off x="7863391" y="4588282"/>
            <a:ext cx="1839228" cy="18347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8B970A-0C04-4A3C-ABB5-32D6EF219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432" flipH="1">
            <a:off x="6678165" y="2881115"/>
            <a:ext cx="1839228" cy="18347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EE1738-DCE8-40B8-91D5-901836851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46" y="4056278"/>
            <a:ext cx="2690352" cy="26903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53C4F05-D45A-4710-8B9D-C071FCCCB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73" y="816088"/>
            <a:ext cx="2195230" cy="2237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CED975B-33BF-408B-92DD-D294D71929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" y="6230939"/>
            <a:ext cx="573634" cy="5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4005 L 0.00937 0.04028 C 0.01953 0.05301 0.03203 0.06158 0.03984 0.07894 C 0.04726 0.09537 0.04909 0.09792 0.05469 0.11922 C 0.05898 0.13611 0.06549 0.17199 0.06862 0.18843 C 0.07174 0.2426 0.06862 0.19283 0.07291 0.25232 C 0.07526 0.28426 0.07318 0.26922 0.07643 0.28912 C 0.07734 0.30278 0.0776 0.31644 0.07903 0.32963 C 0.07969 0.33519 0.08151 0.34005 0.08255 0.34514 C 0.08359 0.3507 0.08424 0.35648 0.08515 0.36204 C 0.08541 0.36667 0.08515 0.37176 0.08607 0.37616 C 0.08815 0.38773 0.09622 0.4088 0.09909 0.41806 C 0.10013 0.4213 0.10091 0.42523 0.10169 0.42894 C 0.10065 0.44144 0.10013 0.45278 0.09739 0.46459 C 0.09674 0.4669 0.09544 0.46852 0.09479 0.47084 C 0.09401 0.47315 0.09362 0.47593 0.09297 0.47848 C 0.09127 0.49885 0.0901 0.49954 0.09297 0.52037 C 0.09323 0.52176 0.09414 0.52246 0.09479 0.52338 L 0.09479 0.52361 C 0.09765 0.525 0.10052 0.52662 0.10351 0.52801 C 0.10976 0.53102 0.10599 0.52755 0.11041 0.53264 C 0.12031 0.53125 0.11679 0.53125 0.12096 0.53125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96 0.53125 L 0.12096 0.53148 C 0.12187 0.54144 0.12331 0.54468 0.11888 0.55533 C 0.11758 0.5588 0.11497 0.56111 0.11302 0.56366 C 0.11276 0.56505 0.11276 0.56644 0.11211 0.5676 C 0.10976 0.5713 0.10104 0.57963 0.09935 0.58079 C 0.09674 0.58311 0.08515 0.59167 0.08177 0.59537 C 0.08021 0.59699 0.07916 0.59931 0.07786 0.60139 C 0.07747 0.60324 0.07708 0.60463 0.07682 0.60648 C 0.07643 0.60834 0.07643 0.61065 0.07578 0.61227 C 0.07122 0.62963 0.07422 0.61181 0.07096 0.63056 C 0.06914 0.64121 0.0707 0.63611 0.06901 0.64885 C 0.06849 0.65255 0.06771 0.65602 0.06706 0.65973 C 0.06771 0.66297 0.06953 0.66621 0.06901 0.66945 C 0.06875 0.67153 0.0664 0.67223 0.06497 0.67315 C 0.0625 0.67477 0.05976 0.67639 0.05716 0.67801 C 0.05664 0.67917 0.05573 0.68033 0.05534 0.68172 C 0.05312 0.68727 0.04935 0.69861 0.04935 0.69885 C 0.04909 0.7007 0.04909 0.70278 0.04844 0.70463 C 0.04752 0.70695 0.04479 0.70811 0.04453 0.71065 C 0.04245 0.73773 0.04206 0.73519 0.04752 0.74838 C 0.04778 0.75 0.04791 0.75186 0.04844 0.75324 C 0.05052 0.75949 0.05039 0.75486 0.05039 0.75834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9 0.75834 L 0.05039 0.75857 C 0.05091 0.76366 0.05065 0.76945 0.05208 0.77477 C 0.05299 0.77778 0.05508 0.77986 0.05677 0.78218 C 0.06367 0.7919 0.06146 0.78936 0.06979 0.79468 C 0.07109 0.79653 0.07174 0.79885 0.07357 0.8 C 0.08164 0.8044 0.1 0.80047 0.10521 0.8 L 0.1388 0.80417 C 0.14114 0.80486 0.1431 0.80718 0.14531 0.80834 C 0.14804 0.80996 0.15091 0.81111 0.15364 0.8125 C 0.15495 0.81389 0.15625 0.81505 0.15742 0.81667 C 0.15911 0.81875 0.16028 0.82107 0.16211 0.82292 C 0.16745 0.82848 0.1789 0.83866 0.1789 0.83889 C 0.17982 0.84074 0.18073 0.84283 0.18164 0.84491 C 0.18268 0.84746 0.18333 0.84977 0.1845 0.85209 C 0.18528 0.85394 0.18633 0.85579 0.18724 0.85741 C 0.1875 0.85996 0.18763 0.86227 0.18815 0.86482 C 0.18893 0.86783 0.19075 0.87315 0.19193 0.87616 C 0.19284 0.88148 0.1931 0.88473 0.19557 0.88982 C 0.19948 0.89792 0.19831 0.88727 0.19831 0.89838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31 0.88704 L 0.19831 0.88727 C 0.20299 0.88635 0.20781 0.88704 0.21237 0.88542 C 0.21471 0.88449 0.2164 0.88079 0.21849 0.87917 C 0.22044 0.87755 0.22265 0.87709 0.22474 0.87593 C 0.23138 0.86736 0.22995 0.86875 0.23711 0.86181 C 0.24206 0.85695 0.24609 0.8551 0.25117 0.84769 C 0.25586 0.84074 0.2569 0.83982 0.26081 0.83195 C 0.26302 0.82801 0.26445 0.82246 0.26706 0.81945 C 0.27773 0.80718 0.28815 0.79213 0.30052 0.78658 C 0.34804 0.76482 0.32604 0.77616 0.36666 0.75348 C 0.36862 0.74144 0.36666 0.7301 0.3737 0.7301 C 0.375 0.7301 0.37604 0.73102 0.37721 0.73148 C 0.38554 0.74074 0.38151 0.73936 0.3888 0.73936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0.73773 L 0.38333 0.73773 C 0.38646 0.73334 0.3901 0.7301 0.39297 0.725 C 0.39557 0.72061 0.39687 0.71436 0.39909 0.70926 C 0.4013 0.7044 0.40377 0.69977 0.40625 0.69514 C 0.40976 0.68843 0.41315 0.68287 0.41771 0.67801 C 0.43581 0.65834 0.43568 0.66459 0.46094 0.64653 C 0.4638 0.64445 0.46679 0.6426 0.46979 0.64028 C 0.47278 0.63797 0.47552 0.63449 0.47851 0.63241 C 0.48203 0.63033 0.48568 0.6294 0.48919 0.62778 C 0.4944 0.62153 0.49974 0.61505 0.50508 0.60903 C 0.50794 0.60556 0.51172 0.6044 0.5138 0.59954 C 0.51588 0.59491 0.51549 0.58797 0.51653 0.58218 C 0.51784 0.57547 0.5194 0.56875 0.52096 0.56181 C 0.52148 0.54931 0.52148 0.53403 0.52526 0.52269 C 0.53021 0.50834 0.54127 0.48241 0.55091 0.47246 C 0.55703 0.46598 0.56393 0.46227 0.57031 0.45672 C 0.60052 0.43056 0.57969 0.44352 0.60911 0.42848 C 0.61211 0.42547 0.61471 0.42084 0.61797 0.41922 C 0.6737 0.39051 0.62435 0.42431 0.65156 0.4051 " pathEditMode="relative" ptsTypes="AAAAAAAAAAAAAAAAAA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56 0.4051 L 0.65156 0.4051 C 0.6513 0.41574 0.65065 0.42662 0.65078 0.4375 C 0.65091 0.44885 0.65351 0.4588 0.65469 0.46991 C 0.66653 0.57917 0.65716 0.50718 0.66601 0.57176 C 0.6664 0.58311 0.66706 0.59422 0.66758 0.60556 C 0.66888 0.63959 0.66719 0.62037 0.67005 0.64561 C 0.6681 0.65695 0.66666 0.66852 0.66432 0.67963 C 0.65456 0.72477 0.65495 0.71551 0.6444 0.75186 C 0.64349 0.7551 0.64271 0.75857 0.64206 0.76204 C 0.63372 0.80209 0.63607 0.79005 0.63008 0.82848 C 0.62982 0.83241 0.62903 0.83635 0.62916 0.84028 C 0.62956 0.85093 0.63203 0.85949 0.63489 0.86852 C 0.63541 0.87061 0.63633 0.87246 0.63724 0.87431 L 0.62057 0.91736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31 0.91181 L 0.62331 0.91181 C 0.61745 0.9088 0.61041 0.91111 0.61263 0.89607 C 0.61315 0.89306 0.61497 0.89167 0.61614 0.88982 C 0.61849 0.88588 0.62083 0.88241 0.62331 0.87871 C 0.62435 0.87709 0.62565 0.8757 0.62682 0.87408 C 0.6289 0.87061 0.63073 0.86644 0.63294 0.86297 C 0.63424 0.86111 0.63594 0.86019 0.63737 0.85834 C 0.63919 0.85602 0.64088 0.85301 0.64271 0.85047 C 0.64466 0.84769 0.64713 0.84584 0.64883 0.8426 C 0.65208 0.83635 0.65469 0.82917 0.65768 0.82223 C 0.65794 0.82061 0.65794 0.81898 0.65859 0.8176 C 0.6595 0.81505 0.66198 0.81412 0.66211 0.81135 C 0.6638 0.76991 0.66198 0.75486 0.65495 0.71875 C 0.65377 0.71227 0.65026 0.70232 0.64791 0.69676 C 0.64271 0.68426 0.64375 0.68843 0.63646 0.67639 C 0.63411 0.67223 0.63216 0.66713 0.62943 0.66389 C 0.62708 0.66088 0.62409 0.65949 0.62148 0.65741 C 0.61575 0.65324 0.61849 0.6551 0.61263 0.65278 C 0.61146 0.65232 0.61028 0.65162 0.60911 0.65116 C 0.60599 0.65047 0.60273 0.65023 0.59948 0.64977 C 0.59622 0.65023 0.59284 0.64954 0.58971 0.65116 C 0.58854 0.65186 0.58815 0.65463 0.58711 0.65602 C 0.58568 0.65787 0.58411 0.65903 0.58268 0.66065 C 0.58177 0.66158 0.58099 0.6632 0.58008 0.66389 C 0.57864 0.66482 0.57708 0.66459 0.57565 0.66528 C 0.57474 0.66574 0.57383 0.66644 0.57304 0.6669 C 0.54388 0.66204 0.55416 0.66227 0.54219 0.66227 " pathEditMode="relative" ptsTypes="AAAAAAAAAAAAAAAAAAAAAAAAAA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570382-2FAF-4390-A01D-6A0B707C7C30}"/>
</file>

<file path=customXml/itemProps2.xml><?xml version="1.0" encoding="utf-8"?>
<ds:datastoreItem xmlns:ds="http://schemas.openxmlformats.org/officeDocument/2006/customXml" ds:itemID="{0F34AB29-3FD0-4420-9C25-3B40746D6B2A}"/>
</file>

<file path=customXml/itemProps3.xml><?xml version="1.0" encoding="utf-8"?>
<ds:datastoreItem xmlns:ds="http://schemas.openxmlformats.org/officeDocument/2006/customXml" ds:itemID="{4018D824-CBC2-4009-8C84-BE74A3B4FBBD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2025-11-13T10:27:41Z</dcterms:created>
  <dcterms:modified xsi:type="dcterms:W3CDTF">2025-11-16T19:12:44Z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