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0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1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2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2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3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9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6D92-903D-4459-BDBD-4661F36522B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B1A7-4E29-4474-858E-EBBB319502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7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704507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58" y="3589067"/>
            <a:ext cx="2327988" cy="232798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03100" y="1759226"/>
            <a:ext cx="5958551" cy="4244009"/>
          </a:xfrm>
          <a:prstGeom prst="roundRect">
            <a:avLst>
              <a:gd name="adj" fmla="val 10931"/>
            </a:avLst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700180" y="1759226"/>
            <a:ext cx="3179885" cy="4348966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448159" y="1971388"/>
            <a:ext cx="1800000" cy="1800000"/>
            <a:chOff x="448159" y="1971388"/>
            <a:chExt cx="1800000" cy="180000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48159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77" y="1971388"/>
              <a:ext cx="1368988" cy="13689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8928" y="3312663"/>
              <a:ext cx="1618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Хто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38101" y="3966032"/>
            <a:ext cx="1800000" cy="1894548"/>
            <a:chOff x="438101" y="3966032"/>
            <a:chExt cx="1800000" cy="189454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38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289" y="3966032"/>
              <a:ext cx="1100713" cy="165107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38101" y="5396948"/>
              <a:ext cx="17600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Кого?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383571" y="4060580"/>
            <a:ext cx="1800000" cy="1817202"/>
            <a:chOff x="2373101" y="4043378"/>
            <a:chExt cx="1800000" cy="18172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373101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6336" y="4043378"/>
              <a:ext cx="955458" cy="14331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08644" y="5396948"/>
              <a:ext cx="17474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Ким? Чим?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01" y="3449387"/>
            <a:ext cx="2966984" cy="296698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40" y="4112625"/>
            <a:ext cx="1454076" cy="14540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03" y="4245069"/>
            <a:ext cx="1363176" cy="1363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791" y="4168694"/>
            <a:ext cx="1365825" cy="1365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469" y="4103449"/>
            <a:ext cx="1521681" cy="15216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44" y="4181977"/>
            <a:ext cx="1402454" cy="1402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791" y="4092196"/>
            <a:ext cx="1524906" cy="152490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902" y="4169426"/>
            <a:ext cx="1477696" cy="147769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291" y="4170554"/>
            <a:ext cx="1213238" cy="12132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98" y="4011297"/>
            <a:ext cx="1656731" cy="165673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593" y="4176593"/>
            <a:ext cx="1411948" cy="1411948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83" y="4196792"/>
            <a:ext cx="1288566" cy="128856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07" y="4188143"/>
            <a:ext cx="1282025" cy="128202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458" y="4250827"/>
            <a:ext cx="1433292" cy="14332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89" y="3443934"/>
            <a:ext cx="3067696" cy="3067696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5" y="164089"/>
            <a:ext cx="1251725" cy="126158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6" r="21795" b="6874"/>
          <a:stretch/>
        </p:blipFill>
        <p:spPr>
          <a:xfrm>
            <a:off x="9049948" y="1818229"/>
            <a:ext cx="2479432" cy="4126001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4280548" y="1919361"/>
            <a:ext cx="1906328" cy="1852027"/>
            <a:chOff x="4280548" y="1919361"/>
            <a:chExt cx="1906328" cy="185202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317376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80548" y="3304889"/>
              <a:ext cx="1906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Кому?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807" y="1919361"/>
              <a:ext cx="1569137" cy="1569137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2374260" y="1888830"/>
            <a:ext cx="1861697" cy="1882558"/>
            <a:chOff x="2374260" y="1888830"/>
            <a:chExt cx="1861697" cy="188255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383571" y="1971388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74260" y="3355326"/>
              <a:ext cx="1861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Кого?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Чого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2585574" y="1888830"/>
              <a:ext cx="1440000" cy="1440000"/>
              <a:chOff x="2667000" y="0"/>
              <a:chExt cx="6858000" cy="6858000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</p:spPr>
          </p:pic>
          <p:sp>
            <p:nvSpPr>
              <p:cNvPr id="56" name="Прямоугольник 55"/>
              <p:cNvSpPr/>
              <p:nvPr/>
            </p:nvSpPr>
            <p:spPr>
              <a:xfrm>
                <a:off x="3375817" y="2329658"/>
                <a:ext cx="5435927" cy="21986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2400" b="1" cap="none" spc="0" dirty="0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НЕМАЄ</a:t>
                </a:r>
                <a:endParaRPr lang="ru-RU" sz="2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4184570" y="4030208"/>
            <a:ext cx="2066308" cy="1858254"/>
            <a:chOff x="4184570" y="4030208"/>
            <a:chExt cx="2066308" cy="185825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17376" y="4060580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570" y="4030208"/>
              <a:ext cx="1204515" cy="1204515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187754" y="5180576"/>
              <a:ext cx="20631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кому? </a:t>
              </a:r>
            </a:p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2379" y="4116419"/>
              <a:ext cx="1057072" cy="1057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0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2683 -0.3018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03672 -0.308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375 -0.2979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03854 -0.2997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4336 -0.3099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05703 -0.2916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4935 -0.3134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4688 -0.2974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336 -0.30649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03073 -0.30834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04571 -0.30672 " pathEditMode="relative" rAng="0" ptsTypes="AA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3828 -0.291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04414 -0.33889 " pathEditMode="relative" rAng="0" ptsTypes="AA">
                                      <p:cBhvr>
                                        <p:cTn id="14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5E5ADA1-D9E5-4867-86D4-3C45F6213D44}"/>
</file>

<file path=customXml/itemProps2.xml><?xml version="1.0" encoding="utf-8"?>
<ds:datastoreItem xmlns:ds="http://schemas.openxmlformats.org/officeDocument/2006/customXml" ds:itemID="{2B3DF71A-D768-4DB8-B3C8-C4AD8C8D596D}"/>
</file>

<file path=customXml/itemProps3.xml><?xml version="1.0" encoding="utf-8"?>
<ds:datastoreItem xmlns:ds="http://schemas.openxmlformats.org/officeDocument/2006/customXml" ds:itemID="{A388873B-4175-43B2-AF77-60682D44A80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2025-11-16T18:55:43Z</dcterms:created>
  <dcterms:modified xsi:type="dcterms:W3CDTF">2025-11-16T18:56:01Z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