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413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C27D0-BB91-4F17-9989-77E961DC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09A452-6F69-457A-AD93-DFEEE501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ED3F8E-C2E2-4AC1-8C50-AAD8E7CD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F4455C-11B2-4D04-A31B-569FD11D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41F28-844F-4F99-9B49-44D6070E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8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51690-4C26-4752-800C-7315F297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651997-C6F3-4E40-BB74-58B646CA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4BC55E-B3D3-426A-BEBA-B5957DCA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9F2320-46B2-4431-9E98-71921169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E9E9BA-0D33-4001-AC51-EEEC4DF5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89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9FCD3F-C739-415A-9005-379144BDD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EA5F05-1658-4BFB-8434-9DE849C5F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383E94-1B1A-4A82-8885-EF5E78A9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A721E0-BAF4-4608-8A20-5FC61114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311C33-65A1-4E04-A1B2-8FBB832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8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6152-8C67-4797-BE84-B3F01B53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0E0DCD-010C-4740-A7A5-F7526DB1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6B2B858-7D54-457B-B283-B588807B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8E0FB-B380-4ACF-AAF4-DF872E4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0ED74D-C20C-45F5-A211-935AD9ED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9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2916D-8F80-4676-B1AD-0368944C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AC131C-F6D4-4D62-8C6D-41B8CF16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0578E9-9C41-45F9-BF18-98065A98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3E5A83-170B-49D5-916A-D264BEF1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A1BC5-34C5-4593-BA39-F0125AAE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8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B27A5-3087-4B17-9791-8502A008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0E6F2C-CA74-40CF-9DDA-1D6AD8474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82E69A4-B3A8-4249-9BFE-C789B0705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0D3E4A-1379-4014-924F-7A56D5D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96DD14-8430-48EE-ADA0-D1BEB47A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72A45D-E52A-4DDE-BAB3-61984C67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3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5936-38D3-47D8-9B11-D0CCD1AE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FE78E4-88C2-413F-A05E-5FE00C4BE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C30B0DD-5EC9-4A6A-A1C2-B4F8942D2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FD6E18-73A9-412F-88DD-1B95D2424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606666-CDDD-492B-ADCC-52AEEF60D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ED6454C-8B70-4178-9921-4AFC7BDB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0984E83-93C6-4DC5-8D80-DACD8091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DAED793-5EA7-4195-AB7D-1CB08FFB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3CE8-4D06-4871-B039-1BF10FB5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8E8CC66-C1B8-402A-AE21-D152EAF0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A7D969-5D3D-4BF5-9FE4-68790DB5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8FCB7EC-532F-43BB-8DAA-20D54E84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7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DAE705-B203-450C-B666-846F20C9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AD06D9F-74E5-46D6-918A-CA38B8D4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B5522C-179F-4991-94C7-5B64DB78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6836A-2D28-4E46-BE24-BE6D790E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FA2377-805F-4780-BDB8-2DFA3770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57F954-952F-4226-BECD-5E3FFCB2E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AB6D7CB-571D-44A8-A510-E326CD01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0CCDA0-9008-4258-B30C-817ED966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2A4B6F-BCE7-429E-9986-4C1FB46B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3296D-7CDC-4FF8-9623-0C0C6C9C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511D96C-5118-4215-8DC5-ACDAA3B51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17C312F-8ADA-4C48-8AE3-1CC37902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7EAB26-A682-4C65-AF74-AF4E0A66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32E57-00E8-4A1D-AD0B-77400965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531799E-D841-498D-AB60-C00CA06B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2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75C3472-CC7A-46CC-9EC2-BE7FD1EA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094A3F-E412-45C2-812E-DB9FC3CF5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FC99D-F336-4EA7-8D01-A46055062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17AA-9B39-42BA-9807-0CF0A3AE8A8C}" type="datetimeFigureOut">
              <a:rPr lang="uk-UA" smtClean="0"/>
              <a:t>16.11.2025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83C046-9EEE-42DC-AD66-A3D8CBABB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0D6F8-8767-46D2-8305-84A896F4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540-EA68-440B-8366-8DA5DD87C2E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7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E4407-062F-47F0-B578-22510FA2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7919FB-99A1-426A-A174-3218EA701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8887" r="90430">
                        <a14:backgroundMark x1="23926" y1="65332" x2="29785" y2="68945"/>
                        <a14:backgroundMark x1="29785" y1="68945" x2="29980" y2="68945"/>
                        <a14:backgroundMark x1="17773" y1="62598" x2="18945" y2="67676"/>
                        <a14:backgroundMark x1="18945" y1="67676" x2="18945" y2="67676"/>
                        <a14:backgroundMark x1="27441" y1="58203" x2="15625" y2="63086"/>
                        <a14:backgroundMark x1="15625" y1="63086" x2="14844" y2="64258"/>
                        <a14:backgroundMark x1="11035" y1="62598" x2="14355" y2="69043"/>
                        <a14:backgroundMark x1="14355" y1="69043" x2="18066" y2="70898"/>
                        <a14:backgroundMark x1="15430" y1="67090" x2="34473" y2="73730"/>
                        <a14:backgroundMark x1="21973" y1="64551" x2="27637" y2="67578"/>
                        <a14:backgroundMark x1="27637" y1="67578" x2="28613" y2="67676"/>
                        <a14:backgroundMark x1="10938" y1="64648" x2="16016" y2="71191"/>
                        <a14:backgroundMark x1="16016" y1="71191" x2="21387" y2="71875"/>
                        <a14:backgroundMark x1="12988" y1="68848" x2="7617" y2="67578"/>
                        <a14:backgroundMark x1="9961" y1="61426" x2="9082" y2="66602"/>
                        <a14:backgroundMark x1="9082" y1="66602" x2="9180" y2="66699"/>
                        <a14:backgroundMark x1="13184" y1="60254" x2="14160" y2="62012"/>
                        <a14:backgroundMark x1="18262" y1="58496" x2="19727" y2="60645"/>
                        <a14:backgroundMark x1="25879" y1="57520" x2="25586" y2="58789"/>
                        <a14:backgroundMark x1="30371" y1="56348" x2="29492" y2="58105"/>
                        <a14:backgroundMark x1="32715" y1="56250" x2="31543" y2="57129"/>
                        <a14:backgroundMark x1="33496" y1="56836" x2="33594" y2="56445"/>
                        <a14:backgroundMark x1="33203" y1="69824" x2="38770" y2="72754"/>
                        <a14:backgroundMark x1="48828" y1="67969" x2="57422" y2="72656"/>
                        <a14:backgroundMark x1="61914" y1="68555" x2="66699" y2="72656"/>
                        <a14:backgroundMark x1="55469" y1="74316" x2="41699" y2="72168"/>
                        <a14:backgroundMark x1="37891" y1="68359" x2="40820" y2="67969"/>
                        <a14:backgroundMark x1="60645" y1="67578" x2="65332" y2="70117"/>
                        <a14:backgroundMark x1="68262" y1="67969" x2="71094" y2="72168"/>
                        <a14:backgroundMark x1="71094" y1="72168" x2="72070" y2="72461"/>
                        <a14:backgroundMark x1="73926" y1="65430" x2="78418" y2="68555"/>
                        <a14:backgroundMark x1="81836" y1="61621" x2="80957" y2="68848"/>
                        <a14:backgroundMark x1="80957" y1="68848" x2="79004" y2="69727"/>
                        <a14:backgroundMark x1="69434" y1="57617" x2="74316" y2="60547"/>
                        <a14:backgroundMark x1="70605" y1="72461" x2="70898" y2="75195"/>
                        <a14:backgroundMark x1="79102" y1="71387" x2="79688" y2="74609"/>
                        <a14:backgroundMark x1="85742" y1="66113" x2="89648" y2="69727"/>
                        <a14:backgroundMark x1="87988" y1="61133" x2="91699" y2="65723"/>
                        <a14:backgroundMark x1="91699" y1="65723" x2="92383" y2="65820"/>
                        <a14:backgroundMark x1="79980" y1="57715" x2="81641" y2="62305"/>
                        <a14:backgroundMark x1="72461" y1="56055" x2="75781" y2="59473"/>
                        <a14:backgroundMark x1="66699" y1="56152" x2="70605" y2="58008"/>
                        <a14:backgroundMark x1="65527" y1="56738" x2="67188" y2="57715"/>
                        <a14:backgroundMark x1="77539" y1="57617" x2="78809" y2="61230"/>
                        <a14:backgroundMark x1="64844" y1="57031" x2="65332" y2="57031"/>
                        <a14:backgroundMark x1="64551" y1="56445" x2="64844" y2="56738"/>
                        <a14:backgroundMark x1="71387" y1="66309" x2="67383" y2="68848"/>
                        <a14:backgroundMark x1="62500" y1="67773" x2="64844" y2="67285"/>
                        <a14:backgroundMark x1="70313" y1="65625" x2="71191" y2="64746"/>
                        <a14:backgroundMark x1="35352" y1="67480" x2="34473" y2="6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2223" r="8002" b="19583"/>
          <a:stretch/>
        </p:blipFill>
        <p:spPr>
          <a:xfrm>
            <a:off x="6007998" y="592825"/>
            <a:ext cx="8939006" cy="60665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F5C601-C4B2-4F41-9926-C774E019E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3" b="89931" l="7478" r="89955">
                        <a14:foregroundMark x1="32143" y1="53646" x2="32143" y2="53646"/>
                        <a14:foregroundMark x1="60714" y1="50174" x2="63170" y2="51389"/>
                        <a14:foregroundMark x1="72098" y1="49826" x2="75000" y2="52604"/>
                        <a14:foregroundMark x1="9263" y1="14410" x2="7478" y2="14410"/>
                        <a14:foregroundMark x1="55580" y1="48698" x2="62612" y2="53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907" y="-146517"/>
            <a:ext cx="2700004" cy="34714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6D3A7B-02EF-4724-928A-A68D8BA039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4166" r="28214" b="10556"/>
          <a:stretch/>
        </p:blipFill>
        <p:spPr>
          <a:xfrm>
            <a:off x="9162170" y="2794385"/>
            <a:ext cx="894230" cy="180175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3BA3E1-DA1B-4435-9210-3AA7580BC7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3" b="89931" l="6362" r="89955">
                        <a14:foregroundMark x1="6362" y1="15885" x2="10045" y2="1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847" y="-150596"/>
            <a:ext cx="2820308" cy="36261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BEAE51-F633-4F29-881E-6634EC4DB1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83" b="89931" l="6920" r="89955">
                        <a14:foregroundMark x1="9598" y1="17274" x2="6920" y2="16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657" y="-316443"/>
            <a:ext cx="3066430" cy="394255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1EF387-F5C1-4AB3-846C-DBAA1BDD413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1004" y1="86024" x2="52455" y2="87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1540" r="22041" b="4444"/>
          <a:stretch/>
        </p:blipFill>
        <p:spPr>
          <a:xfrm>
            <a:off x="10131566" y="2120860"/>
            <a:ext cx="1246604" cy="240811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8565FD3-67F8-4653-9752-DE5374BF354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1" t="15079" r="25059" b="10953"/>
          <a:stretch/>
        </p:blipFill>
        <p:spPr>
          <a:xfrm>
            <a:off x="9674645" y="2685043"/>
            <a:ext cx="1093329" cy="196554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0632F4-2515-4BAB-B0AD-DBEE64D710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511" y="-899078"/>
            <a:ext cx="4022974" cy="517239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F3D1825-21B2-40A3-BBB8-9716376FE4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4806" y="-611054"/>
            <a:ext cx="3701248" cy="37012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ED4505E-D3EB-40FA-8AB6-94F295A7A10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0918" l="9961" r="89844">
                        <a14:foregroundMark x1="41895" y1="89355" x2="42676" y2="90820"/>
                        <a14:foregroundMark x1="55762" y1="90820" x2="56152" y2="90918"/>
                        <a14:foregroundMark x1="50684" y1="90625" x2="50684" y2="90625"/>
                        <a14:foregroundMark x1="49023" y1="89648" x2="51953" y2="89648"/>
                        <a14:foregroundMark x1="41406" y1="89063" x2="37109" y2="89160"/>
                        <a14:foregroundMark x1="57324" y1="89160" x2="60645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11540" r="31686" b="2591"/>
          <a:stretch/>
        </p:blipFill>
        <p:spPr>
          <a:xfrm>
            <a:off x="10944710" y="2107738"/>
            <a:ext cx="1127001" cy="254285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14CC0D-89DE-4195-A31D-85FD6F79E91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28013" y1="63021" x2="28571" y2="64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20" y="2816500"/>
            <a:ext cx="1770733" cy="227665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3F5CF-8BFA-4013-9A94-68774F9422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042" y="3324916"/>
            <a:ext cx="4604657" cy="46046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5ABC42-F7B3-4A2B-A5DE-529A3BCA859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" y="3309482"/>
            <a:ext cx="4604657" cy="4604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FC2E5-AE18-4423-8C83-E85D7412741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88" y="3344873"/>
            <a:ext cx="4604657" cy="4604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0375C-60F2-493B-8B51-83D62FA7965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12" y="3324281"/>
            <a:ext cx="4604657" cy="4604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98F4A-0298-4B3D-9AF3-D0E7952F3D7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137" y="3462411"/>
            <a:ext cx="4604657" cy="46046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FC7F1A-9C68-4729-9F02-45CCE14C16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5" y="3594206"/>
            <a:ext cx="4604657" cy="46046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DFF8740-3015-4842-949F-BB96EDDF8DD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1910" r="10569" b="12911"/>
          <a:stretch/>
        </p:blipFill>
        <p:spPr>
          <a:xfrm>
            <a:off x="5889171" y="177751"/>
            <a:ext cx="2873830" cy="263875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4C16B01-3E53-409F-AED7-6ABB86D9DB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31" y="3707328"/>
            <a:ext cx="4604657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23 C 0.01003 0.00439 0.01394 0.00555 0.02318 0.01226 C 0.02735 0.01527 0.03151 0.01828 0.03516 0.02199 C 0.03946 0.02662 0.0431 0.03263 0.04714 0.03726 C 0.05144 0.04189 0.05586 0.0456 0.06003 0.04976 C 0.07019 0.06041 0.08203 0.06736 0.08972 0.08171 C 0.09649 0.09398 0.10625 0.11088 0.11211 0.12476 C 0.11745 0.1375 0.1224 0.15092 0.12748 0.16365 C 0.1306 0.17129 0.13386 0.17847 0.13685 0.18588 C 0.14024 0.19375 0.14297 0.20208 0.14636 0.20949 C 0.14987 0.21713 0.16875 0.25463 0.17123 0.26643 C 0.17201 0.2706 0.17266 0.275 0.1737 0.27893 C 0.17839 0.29351 0.1836 0.30763 0.18829 0.32199 L 0.19349 0.33726 C 0.20013 0.37847 0.1948 0.35115 0.20717 0.3956 C 0.20873 0.40115 0.21029 0.40671 0.21146 0.41226 C 0.21289 0.41828 0.21329 0.42453 0.21485 0.43032 C 0.21641 0.43588 0.21888 0.4405 0.22084 0.4456 C 0.22149 0.4493 0.22188 0.45324 0.22266 0.45671 C 0.22487 0.46666 0.22735 0.47245 0.23034 0.48171 C 0.23099 0.48356 0.23151 0.48541 0.23204 0.48726 L 0.23204 0.4875 C 0.23542 0.48865 0.23894 0.49143 0.24232 0.49143 C 0.27787 0.4905 0.27201 0.49282 0.29037 0.48171 C 0.34831 0.48495 0.27761 0.48171 0.36914 0.48171 C 0.37774 0.48171 0.4069 0.48379 0.41719 0.48449 C 0.42644 0.49027 0.43204 0.49444 0.44193 0.49699 C 0.44766 0.49838 0.45339 0.50023 0.45912 0.50115 C 0.47513 0.5037 0.49115 0.50439 0.50717 0.50532 L 0.53112 0.50949 C 0.53542 0.51018 0.53985 0.50925 0.54401 0.51088 C 0.55886 0.5162 0.58763 0.53032 0.58763 0.53032 C 0.59545 0.52986 0.60313 0.5287 0.61081 0.52893 C 0.61719 0.52916 0.62344 0.5324 0.62969 0.53171 C 0.6392 0.53032 0.64857 0.52615 0.65795 0.52338 C 0.66589 0.52106 0.67396 0.51713 0.6819 0.51643 C 0.703 0.51504 0.7069 0.51458 0.72995 0.51365 L 0.77448 0.51226 C 0.7823 0.50463 0.77735 0.5118 0.78047 0.49143 C 0.78086 0.48935 0.78177 0.48773 0.78217 0.48588 C 0.78321 0.48217 0.78412 0.47847 0.78477 0.47476 C 0.78516 0.47338 0.78529 0.47199 0.78568 0.4706 C 0.78711 0.46597 0.78881 0.46157 0.78998 0.45671 C 0.7905 0.45509 0.79037 0.453 0.79076 0.45115 C 0.7918 0.44745 0.7931 0.44375 0.79414 0.44004 C 0.79519 0.43287 0.79519 0.4324 0.79597 0.42476 C 0.79636 0.42152 0.79636 0.41828 0.79675 0.41504 C 0.79753 0.41088 0.79844 0.40671 0.79935 0.40254 C 0.80105 0.38171 0.79896 0.40092 0.80274 0.38171 C 0.80339 0.37939 0.80339 0.37708 0.80365 0.37476 C 0.80508 0.36666 0.80664 0.36226 0.80873 0.35393 C 0.80912 0.35162 0.80938 0.3493 0.80964 0.34699 C 0.81016 0.34375 0.81094 0.3405 0.81133 0.33726 C 0.81172 0.33449 0.81172 0.33171 0.81224 0.32893 C 0.81289 0.32592 0.81407 0.32361 0.81472 0.3206 C 0.81576 0.31713 0.81667 0.31342 0.81732 0.30949 C 0.82006 0.29583 0.81836 0.30254 0.81993 0.29143 C 0.8211 0.28472 0.82084 0.28981 0.82084 0.28449 " pathEditMode="relative" rAng="0" ptsTypes="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0.00023 C 0.01003 0.0044 0.01393 0.00556 0.02318 0.01227 C 0.02734 0.01528 0.03151 0.01829 0.03516 0.02199 C 0.03945 0.02662 0.0431 0.03264 0.04714 0.03727 C 0.05143 0.0419 0.05586 0.0456 0.06003 0.04977 C 0.07018 0.06042 0.08203 0.06736 0.08971 0.08171 C 0.09649 0.09398 0.10625 0.11088 0.11198 0.12477 C 0.11732 0.1375 0.12227 0.15093 0.12734 0.16366 C 0.13047 0.1713 0.13372 0.17847 0.13685 0.18588 C 0.14011 0.19375 0.14284 0.20208 0.14636 0.20949 C 0.14987 0.21713 0.16862 0.25463 0.17122 0.26644 C 0.17201 0.2706 0.17266 0.275 0.1737 0.27894 C 0.17839 0.29352 0.18359 0.30764 0.18828 0.32199 L 0.19336 0.33727 C 0.20013 0.37847 0.19479 0.35116 0.20716 0.3956 C 0.20872 0.40116 0.21029 0.40671 0.21133 0.41227 C 0.21276 0.41829 0.21315 0.42454 0.21471 0.43033 C 0.21641 0.43588 0.21875 0.44051 0.2207 0.4456 C 0.22149 0.44931 0.22188 0.45324 0.22253 0.45671 C 0.22487 0.46667 0.22734 0.47245 0.23034 0.48171 C 0.23099 0.48357 0.23138 0.48542 0.2319 0.48727 L 0.2319 0.4875 C 0.23529 0.48866 0.2388 0.49144 0.24219 0.49144 C 0.27787 0.49051 0.27201 0.49283 0.29037 0.48171 C 0.34818 0.48495 0.27761 0.48171 0.36914 0.48171 C 0.37761 0.48171 0.40677 0.4838 0.41719 0.48449 C 0.4263 0.49028 0.43203 0.49445 0.4418 0.49699 C 0.44753 0.49838 0.45339 0.50023 0.45899 0.50116 C 0.475 0.5037 0.49115 0.5044 0.50703 0.50533 L 0.53112 0.50949 C 0.53529 0.51019 0.53971 0.50926 0.54401 0.51088 C 0.55886 0.5162 0.58763 0.53033 0.58763 0.53033 C 0.59544 0.52986 0.60313 0.5287 0.61081 0.52894 C 0.61719 0.52917 0.62331 0.53241 0.62969 0.53171 C 0.63919 0.53033 0.64844 0.52616 0.65794 0.52338 C 0.66589 0.52107 0.67396 0.51713 0.68177 0.51644 C 0.703 0.51505 0.70677 0.51458 0.72982 0.51366 L 0.77448 0.51227 C 0.78229 0.50463 0.77721 0.51181 0.78034 0.49144 C 0.78073 0.48935 0.78164 0.48773 0.78216 0.48588 C 0.7832 0.48218 0.78399 0.47847 0.78464 0.47477 C 0.78503 0.47338 0.78516 0.47199 0.78568 0.4706 C 0.78711 0.46597 0.78867 0.46158 0.78997 0.45671 C 0.7905 0.45509 0.79037 0.45301 0.79076 0.45116 C 0.79167 0.44745 0.7931 0.44375 0.79414 0.44005 C 0.79505 0.43287 0.79505 0.43241 0.79583 0.42477 C 0.79622 0.42153 0.79622 0.41829 0.79675 0.41505 C 0.79753 0.41088 0.79831 0.40671 0.79922 0.40255 C 0.80104 0.38171 0.79883 0.40093 0.80261 0.38171 C 0.80326 0.3794 0.80326 0.37708 0.80352 0.37477 C 0.80508 0.36667 0.80651 0.36227 0.80872 0.35394 C 0.80912 0.35162 0.80925 0.34931 0.80951 0.34699 C 0.81003 0.34375 0.81081 0.34051 0.81133 0.33727 C 0.81172 0.33449 0.81172 0.33171 0.81224 0.32894 C 0.81276 0.32593 0.81393 0.32361 0.81458 0.3206 C 0.81576 0.31713 0.81654 0.31343 0.81719 0.30949 C 0.82005 0.29583 0.81823 0.30255 0.81992 0.29144 C 0.82109 0.28472 0.8207 0.28982 0.8207 0.28449 " pathEditMode="relative" rAng="0" ptsTypes="AAAAAAAAAAAAAAAAAAAAAAAAAAAAAAAAAAAAAAAAAAAAAAAAAAAAAAAAAAA">
                                      <p:cBhvr>
                                        <p:cTn id="17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00024 C 0.01002 0.0044 0.01393 0.00556 0.02317 0.01227 C 0.02734 0.01528 0.03151 0.01829 0.03528 0.02199 C 0.03945 0.02662 0.04309 0.03264 0.04713 0.03727 C 0.05143 0.0419 0.05585 0.04561 0.06002 0.04977 C 0.07018 0.06042 0.08203 0.06736 0.08984 0.08172 C 0.09661 0.09399 0.10625 0.11088 0.11197 0.12477 C 0.11731 0.1375 0.12226 0.15093 0.12734 0.16366 C 0.13046 0.1713 0.13372 0.17848 0.13684 0.18588 C 0.1401 0.19375 0.14283 0.20209 0.14635 0.20949 C 0.14987 0.21713 0.16862 0.25463 0.17122 0.26644 C 0.172 0.27061 0.17265 0.275 0.17369 0.27894 C 0.17838 0.29352 0.18359 0.30764 0.18828 0.32199 L 0.19336 0.33727 C 0.20013 0.37848 0.19479 0.35116 0.20716 0.39561 C 0.20872 0.40116 0.21028 0.40672 0.21132 0.41227 C 0.21276 0.41829 0.21315 0.42454 0.21471 0.43033 C 0.2164 0.43588 0.21875 0.44051 0.2207 0.44561 C 0.22148 0.44931 0.22187 0.45324 0.22252 0.45672 C 0.22487 0.46667 0.22734 0.47246 0.23033 0.48172 C 0.23099 0.48357 0.23138 0.48542 0.2319 0.48727 L 0.2319 0.4875 C 0.23528 0.48866 0.2388 0.49144 0.24218 0.49144 C 0.27786 0.49051 0.272 0.49283 0.29036 0.48172 C 0.34817 0.48496 0.2776 0.48172 0.36914 0.48172 C 0.3776 0.48172 0.40677 0.4838 0.41718 0.48449 C 0.4263 0.49028 0.43203 0.49445 0.44179 0.49699 C 0.44752 0.49838 0.45338 0.50024 0.45898 0.50116 C 0.475 0.50371 0.49114 0.5044 0.50703 0.50533 L 0.53112 0.50949 C 0.53528 0.51019 0.53971 0.50926 0.54401 0.51088 C 0.55885 0.51621 0.58763 0.53033 0.58763 0.53033 C 0.59544 0.52986 0.60312 0.52871 0.6108 0.52894 C 0.61718 0.52917 0.6233 0.53241 0.62968 0.53172 C 0.63919 0.53033 0.64843 0.52616 0.65794 0.52338 C 0.66588 0.52107 0.67395 0.51713 0.68177 0.51644 C 0.70299 0.51505 0.70677 0.51459 0.72981 0.51366 L 0.77447 0.51227 C 0.78229 0.50463 0.77721 0.51181 0.78033 0.49144 C 0.78072 0.48936 0.78164 0.48774 0.78216 0.48588 C 0.7832 0.48218 0.78398 0.47848 0.78463 0.47477 C 0.78502 0.47338 0.78515 0.47199 0.78567 0.47061 C 0.78711 0.46598 0.78867 0.46158 0.78997 0.45672 C 0.79049 0.4551 0.79036 0.45301 0.79075 0.45116 C 0.79166 0.44746 0.79309 0.44375 0.79414 0.44005 C 0.79505 0.43287 0.79505 0.43241 0.79583 0.42477 C 0.79622 0.42153 0.79622 0.41829 0.79674 0.41505 C 0.79752 0.41088 0.7983 0.40672 0.79921 0.40255 C 0.80104 0.38172 0.79882 0.40093 0.8026 0.38172 C 0.80325 0.3794 0.80325 0.37709 0.80351 0.37477 C 0.80507 0.36667 0.80651 0.36227 0.80872 0.35394 C 0.80911 0.35162 0.80924 0.34931 0.8095 0.34699 C 0.81002 0.34375 0.8108 0.34051 0.81132 0.33727 C 0.81171 0.33449 0.81171 0.33172 0.81224 0.32894 C 0.81276 0.32593 0.81393 0.32361 0.81458 0.32061 C 0.81575 0.31713 0.81653 0.31343 0.81718 0.30949 C 0.82005 0.29584 0.81822 0.30255 0.81992 0.29144 C 0.82109 0.28473 0.8207 0.28982 0.8207 0.28449 " pathEditMode="relative" rAng="0" ptsTypes="AAAAAAAAAAAAAAAAAAAAAAAAAAAAAAAAAAAAAAAAAAAAAAAAAAAAAAAAAAA">
                                      <p:cBhvr>
                                        <p:cTn id="2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0024 C 0.01003 0.0044 0.01394 0.00556 0.02318 0.01227 C 0.02735 0.01528 0.03151 0.01829 0.03529 0.022 C 0.03946 0.02663 0.0431 0.03264 0.04714 0.03727 C 0.05144 0.0419 0.05586 0.04561 0.06003 0.04977 C 0.07019 0.06042 0.08204 0.06737 0.08985 0.08172 C 0.09662 0.09399 0.10625 0.11088 0.11211 0.12477 C 0.11758 0.1375 0.12227 0.15093 0.12735 0.16366 C 0.1306 0.1713 0.13373 0.17848 0.13698 0.18588 C 0.14011 0.19375 0.14284 0.20209 0.14636 0.2095 C 0.14987 0.21713 0.16862 0.25463 0.17123 0.26644 C 0.17201 0.27061 0.17266 0.275 0.1737 0.27894 C 0.17839 0.29352 0.1836 0.30764 0.18829 0.322 L 0.19336 0.33727 C 0.20013 0.37848 0.1948 0.35116 0.20717 0.39561 C 0.20873 0.40116 0.21029 0.40672 0.21133 0.41227 C 0.21276 0.41829 0.21316 0.42454 0.21472 0.43033 C 0.21641 0.43588 0.21875 0.44051 0.22071 0.44561 C 0.22149 0.44931 0.22188 0.45325 0.22253 0.45672 C 0.22487 0.46667 0.22735 0.47246 0.23034 0.48172 C 0.23099 0.48357 0.23138 0.48542 0.23191 0.48727 L 0.23191 0.4875 C 0.23529 0.48866 0.23881 0.49144 0.24219 0.49144 C 0.27787 0.49051 0.27201 0.49283 0.29037 0.48172 C 0.34818 0.48496 0.27761 0.48172 0.36915 0.48172 C 0.37761 0.48172 0.40678 0.4838 0.41719 0.4845 C 0.42631 0.49028 0.43204 0.49445 0.4418 0.497 C 0.44753 0.49838 0.45339 0.50024 0.45899 0.50116 C 0.475 0.50371 0.49115 0.5044 0.50704 0.50533 L 0.53112 0.5095 C 0.53529 0.51019 0.53972 0.50926 0.54401 0.51088 C 0.55886 0.51621 0.58763 0.53033 0.58763 0.53033 C 0.59545 0.52987 0.60313 0.52871 0.61081 0.52894 C 0.61719 0.52917 0.62331 0.53241 0.62969 0.53172 C 0.6392 0.53033 0.64844 0.52616 0.65795 0.52338 C 0.66589 0.52107 0.67396 0.51713 0.68178 0.51644 C 0.703 0.51505 0.70678 0.51459 0.72982 0.51366 L 0.77448 0.51227 C 0.7823 0.50463 0.77722 0.51181 0.78034 0.49144 C 0.78073 0.48936 0.78165 0.48774 0.78217 0.48588 C 0.78321 0.48218 0.78399 0.47848 0.78464 0.47477 C 0.78503 0.47338 0.78516 0.472 0.78568 0.47061 C 0.78711 0.46598 0.78868 0.46158 0.78998 0.45672 C 0.7905 0.4551 0.79037 0.45301 0.79076 0.45116 C 0.79167 0.44746 0.7931 0.44375 0.79415 0.44005 C 0.79506 0.43288 0.79506 0.43241 0.79584 0.42477 C 0.79623 0.42153 0.79623 0.41829 0.79675 0.41505 C 0.79753 0.41088 0.79831 0.40672 0.79922 0.40255 C 0.80105 0.38172 0.79883 0.40093 0.80261 0.38172 C 0.80326 0.3794 0.80326 0.37709 0.80352 0.37477 C 0.80508 0.36667 0.80651 0.36227 0.80873 0.35394 C 0.80912 0.35163 0.80925 0.34931 0.80951 0.347 C 0.81003 0.34375 0.81081 0.34051 0.81133 0.33727 C 0.81172 0.3345 0.81172 0.33172 0.81224 0.32894 C 0.81276 0.32593 0.81394 0.32362 0.81459 0.32061 C 0.81576 0.31713 0.81654 0.31343 0.81719 0.3095 C 0.82006 0.29584 0.81823 0.30255 0.81993 0.29144 C 0.8211 0.28473 0.82071 0.28982 0.82071 0.2845 " pathEditMode="relative" rAng="0" ptsTypes="AAAAAAAAAAAAAAAAAAAAAAAAAAAAAAAAAAAAAAAAAAAAAAAAAAAAAAAAAAA">
                                      <p:cBhvr>
                                        <p:cTn id="39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-4.79167E-6 0.00023 C 0.01003 0.0044 0.01394 0.00555 0.02318 0.01227 C 0.02735 0.01527 0.03152 0.01828 0.03529 0.02199 C 0.03946 0.02662 0.0431 0.03264 0.04714 0.03727 C 0.05144 0.0419 0.05586 0.0456 0.06003 0.04977 C 0.07019 0.06041 0.08204 0.06736 0.08985 0.08171 C 0.09662 0.09398 0.10625 0.11088 0.11211 0.12477 C 0.11758 0.1375 0.12227 0.15092 0.12735 0.16365 C 0.1306 0.17129 0.13373 0.17847 0.13698 0.18588 C 0.14011 0.19375 0.14284 0.20208 0.14636 0.20949 C 0.14987 0.21713 0.16862 0.25463 0.17123 0.2662 C 0.17201 0.27037 0.17266 0.27477 0.1737 0.27893 C 0.17839 0.29352 0.1836 0.30764 0.18829 0.32199 L 0.19336 0.33727 C 0.20014 0.37847 0.1948 0.35115 0.20717 0.3956 C 0.20873 0.40115 0.21029 0.40671 0.21133 0.41227 C 0.21277 0.41828 0.21316 0.42453 0.21472 0.43032 C 0.21641 0.43588 0.21875 0.44051 0.22071 0.4456 C 0.22149 0.4493 0.22188 0.45324 0.22253 0.45671 C 0.22487 0.46666 0.22735 0.47245 0.23034 0.48171 C 0.23099 0.48356 0.23139 0.48541 0.23191 0.48727 L 0.23191 0.4875 C 0.23529 0.48865 0.23881 0.49143 0.24219 0.49143 C 0.27787 0.49051 0.27201 0.49282 0.29037 0.48171 C 0.34818 0.48495 0.27761 0.48171 0.36915 0.48171 C 0.37761 0.48171 0.40678 0.48379 0.41719 0.48449 C 0.42631 0.49027 0.43204 0.49444 0.4418 0.49699 C 0.44753 0.49838 0.45339 0.50023 0.45899 0.50115 C 0.475 0.5037 0.49115 0.5044 0.50704 0.50532 L 0.53112 0.50949 C 0.53529 0.51018 0.53972 0.50926 0.54402 0.51088 C 0.55886 0.5162 0.58764 0.53032 0.58764 0.53032 C 0.59545 0.52986 0.60313 0.5287 0.61081 0.52893 C 0.61719 0.52916 0.62331 0.5324 0.62969 0.53171 C 0.6392 0.53032 0.64844 0.52615 0.65795 0.52338 C 0.66589 0.52106 0.67396 0.51713 0.68178 0.51643 C 0.703 0.51504 0.70678 0.51458 0.72982 0.51365 L 0.77448 0.51227 C 0.7823 0.50463 0.77722 0.5118 0.78034 0.49143 C 0.78073 0.48935 0.78165 0.48773 0.78217 0.48588 C 0.78321 0.48217 0.78399 0.47847 0.78464 0.47477 C 0.78503 0.47338 0.78516 0.47199 0.78568 0.4706 C 0.78711 0.46597 0.78868 0.46157 0.78998 0.45671 C 0.7905 0.45509 0.79037 0.45301 0.79076 0.45115 C 0.79167 0.44745 0.7931 0.44375 0.79415 0.44004 C 0.79506 0.43287 0.79506 0.4324 0.79584 0.42477 C 0.79623 0.42152 0.79623 0.41828 0.79675 0.41504 C 0.79753 0.41088 0.79831 0.40671 0.79922 0.40254 C 0.80105 0.38171 0.79883 0.40092 0.80261 0.38171 C 0.80326 0.3794 0.80326 0.37708 0.80352 0.37477 C 0.80508 0.36666 0.80652 0.36227 0.80873 0.35393 C 0.80912 0.35162 0.80925 0.3493 0.80951 0.34699 C 0.81003 0.34375 0.81081 0.34051 0.81133 0.33727 C 0.81172 0.33449 0.81172 0.33171 0.81224 0.32893 C 0.81277 0.32592 0.81394 0.32361 0.81459 0.3206 C 0.81576 0.31713 0.81654 0.31342 0.81719 0.30949 C 0.82006 0.29583 0.81823 0.30254 0.81993 0.29143 C 0.8211 0.28472 0.82071 0.28958 0.82071 0.28426 " pathEditMode="relative" rAng="0" ptsTypes="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9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E93331-C701-4DEF-91F4-51CB1AA9D147}"/>
</file>

<file path=customXml/itemProps2.xml><?xml version="1.0" encoding="utf-8"?>
<ds:datastoreItem xmlns:ds="http://schemas.openxmlformats.org/officeDocument/2006/customXml" ds:itemID="{F49BB77A-3D6D-4043-82B5-85BB1112E73B}"/>
</file>

<file path=customXml/itemProps3.xml><?xml version="1.0" encoding="utf-8"?>
<ds:datastoreItem xmlns:ds="http://schemas.openxmlformats.org/officeDocument/2006/customXml" ds:itemID="{B51E7501-1874-497C-9FE7-685F85DF047C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2025-11-16T18:09:31Z</dcterms:created>
  <dcterms:modified xsi:type="dcterms:W3CDTF">2025-11-16T18:48:09Z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