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61747-7C72-C987-5D74-4204B32E844A}" v="2" dt="2025-11-17T23:09:0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5761747-7C72-C987-5D74-4204B32E844A}"/>
    <pc:docChg chg="modSld">
      <pc:chgData name="somovaasya3" userId="S::somovaasya3_gmail.com#ext#@slideedu.onmicrosoft.com::05b36399-d501-4a7b-87fd-615099445ab5" providerId="AD" clId="Web-{C5761747-7C72-C987-5D74-4204B32E844A}" dt="2025-11-17T23:09:01.193" v="0" actId="20577"/>
      <pc:docMkLst>
        <pc:docMk/>
      </pc:docMkLst>
      <pc:sldChg chg="modSp">
        <pc:chgData name="somovaasya3" userId="S::somovaasya3_gmail.com#ext#@slideedu.onmicrosoft.com::05b36399-d501-4a7b-87fd-615099445ab5" providerId="AD" clId="Web-{C5761747-7C72-C987-5D74-4204B32E844A}" dt="2025-11-17T23:09:01.193" v="0" actId="20577"/>
        <pc:sldMkLst>
          <pc:docMk/>
          <pc:sldMk cId="1375986123" sldId="257"/>
        </pc:sldMkLst>
        <pc:spChg chg="mod">
          <ac:chgData name="somovaasya3" userId="S::somovaasya3_gmail.com#ext#@slideedu.onmicrosoft.com::05b36399-d501-4a7b-87fd-615099445ab5" providerId="AD" clId="Web-{C5761747-7C72-C987-5D74-4204B32E844A}" dt="2025-11-17T23:09:01.193" v="0" actId="20577"/>
          <ac:spMkLst>
            <pc:docMk/>
            <pc:sldMk cId="1375986123" sldId="257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6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9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2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2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1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D49D-EAE3-48E0-90DB-78AF56D44453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86AD-4B94-4D42-8765-E424FB989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4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704507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8" y="3589067"/>
            <a:ext cx="2327988" cy="232798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3100" y="1759226"/>
            <a:ext cx="5958551" cy="4244009"/>
          </a:xfrm>
          <a:prstGeom prst="roundRect">
            <a:avLst>
              <a:gd name="adj" fmla="val 10931"/>
            </a:avLst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00180" y="1759226"/>
            <a:ext cx="3179885" cy="4348966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48159" y="1971388"/>
            <a:ext cx="1800000" cy="1800000"/>
            <a:chOff x="448159" y="1971388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8159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77" y="1971388"/>
              <a:ext cx="1368988" cy="13689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8928" y="3312663"/>
              <a:ext cx="1618459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uk-UA" sz="2000">
                  <a:latin typeface="Arial"/>
                  <a:cs typeface="Arial"/>
                </a:rPr>
                <a:t>Что?</a:t>
              </a:r>
              <a:r>
                <a:rPr lang="uk-UA" sz="2000" dirty="0">
                  <a:latin typeface="Arial"/>
                  <a:cs typeface="Arial"/>
                </a:rPr>
                <a:t> </a:t>
              </a:r>
              <a:r>
                <a:rPr lang="ru-RU" sz="2000" dirty="0">
                  <a:latin typeface="Arial"/>
                  <a:cs typeface="Arial"/>
                </a:rPr>
                <a:t>Кто?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8101" y="3966032"/>
            <a:ext cx="1800000" cy="1894548"/>
            <a:chOff x="438101" y="3966032"/>
            <a:chExt cx="1800000" cy="18945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8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89" y="3966032"/>
              <a:ext cx="1100713" cy="165107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8101" y="5396948"/>
              <a:ext cx="1760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Кого? Что?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83571" y="4060580"/>
            <a:ext cx="1800000" cy="1817202"/>
            <a:chOff x="2373101" y="4043378"/>
            <a:chExt cx="1800000" cy="18172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373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6336" y="4043378"/>
              <a:ext cx="955458" cy="14331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08644" y="5396948"/>
              <a:ext cx="1747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Кем? Чем? 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278583" y="4060580"/>
            <a:ext cx="1856864" cy="1800000"/>
            <a:chOff x="4278583" y="4060580"/>
            <a:chExt cx="1856864" cy="18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17376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67" y="4077782"/>
              <a:ext cx="1432550" cy="14325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278583" y="5396948"/>
              <a:ext cx="185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 ком? О чём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01" y="3449387"/>
            <a:ext cx="2966984" cy="296698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40" y="4112625"/>
            <a:ext cx="1454076" cy="1454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03" y="4245069"/>
            <a:ext cx="1363176" cy="1363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91" y="4168694"/>
            <a:ext cx="1365825" cy="1365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69" y="4103449"/>
            <a:ext cx="1521681" cy="15216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44" y="4181977"/>
            <a:ext cx="1402454" cy="1402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1" y="4092196"/>
            <a:ext cx="1524906" cy="15249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02" y="4169426"/>
            <a:ext cx="1477696" cy="14776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91" y="4170554"/>
            <a:ext cx="1213238" cy="1213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98" y="4011297"/>
            <a:ext cx="1656731" cy="1656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93" y="4176593"/>
            <a:ext cx="1411948" cy="14119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83" y="4196792"/>
            <a:ext cx="1288566" cy="128856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07" y="4188143"/>
            <a:ext cx="1282025" cy="12820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58" y="4250827"/>
            <a:ext cx="1433292" cy="14332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89" y="3443934"/>
            <a:ext cx="3067696" cy="30676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5" y="164089"/>
            <a:ext cx="1251725" cy="12615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795" b="6874"/>
          <a:stretch/>
        </p:blipFill>
        <p:spPr>
          <a:xfrm>
            <a:off x="9049948" y="1818229"/>
            <a:ext cx="2479432" cy="4126001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280548" y="1919361"/>
            <a:ext cx="1906328" cy="1852027"/>
            <a:chOff x="4280548" y="1919361"/>
            <a:chExt cx="1906328" cy="185202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17376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0548" y="3304889"/>
              <a:ext cx="1906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Кому? Чему?</a:t>
              </a: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07" y="1919361"/>
              <a:ext cx="1569137" cy="156913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2374260" y="1888830"/>
            <a:ext cx="1861697" cy="1882558"/>
            <a:chOff x="2374260" y="1888830"/>
            <a:chExt cx="1861697" cy="1882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83571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4260" y="3355326"/>
              <a:ext cx="1861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Кого? Чего?</a:t>
              </a: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2585574" y="1888830"/>
              <a:ext cx="1440000" cy="1440000"/>
              <a:chOff x="2667000" y="0"/>
              <a:chExt cx="6858000" cy="6858000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56" name="Прямоугольник 55"/>
              <p:cNvSpPr/>
              <p:nvPr/>
            </p:nvSpPr>
            <p:spPr>
              <a:xfrm>
                <a:off x="3873570" y="1889922"/>
                <a:ext cx="4421786" cy="30781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600" b="1" cap="none" spc="0" dirty="0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9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2683 -0.3018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03672 -0.308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375 -0.2979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03854 -0.2997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4336 -0.3099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5703 -0.2916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935 -0.3134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4688 -0.2974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336 -0.30649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3073 -0.30834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4571 -0.30672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3828 -0.291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4414 -0.33889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C3AA5-1F3F-4A75-883B-54C97FBF878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D8C5DF1-12B5-49BC-8488-DBEA24A04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1F681-8CF5-49FF-913F-E8863C0B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2025-11-16T07:38:27Z</dcterms:created>
  <dcterms:modified xsi:type="dcterms:W3CDTF">2025-11-17T23:09:02Z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