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62049" y="362996"/>
            <a:ext cx="1361438" cy="1231499"/>
            <a:chOff x="2062049" y="362996"/>
            <a:chExt cx="136143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082251" y="568950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ТЫ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30987" y="414866"/>
            <a:ext cx="1452135" cy="1231499"/>
            <a:chOff x="3830987" y="414866"/>
            <a:chExt cx="1452135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830987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МЫ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457941" cy="1231499"/>
            <a:chOff x="5670301" y="451663"/>
            <a:chExt cx="1457941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670301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ВЫ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22" y="414866"/>
            <a:ext cx="1487243" cy="1231499"/>
            <a:chOff x="7454225" y="414866"/>
            <a:chExt cx="1341839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ОН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4" y="2359408"/>
            <a:ext cx="1770587" cy="1305582"/>
            <a:chOff x="7454224" y="2023947"/>
            <a:chExt cx="1770587" cy="13055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1" y="4373481"/>
            <a:ext cx="2046434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428971" y="2569662"/>
            <a:ext cx="4843852" cy="2838095"/>
            <a:chOff x="1428971" y="2569662"/>
            <a:chExt cx="4843852" cy="283809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633" y="2569662"/>
              <a:ext cx="2276190" cy="2838095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1428971" y="1646365"/>
            <a:ext cx="5054146" cy="4111508"/>
            <a:chOff x="1367497" y="1562192"/>
            <a:chExt cx="5054146" cy="4111508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940" y="1562192"/>
              <a:ext cx="3400703" cy="340070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7497" y="2145226"/>
              <a:ext cx="3528474" cy="352847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1592986" y="2134826"/>
            <a:ext cx="4807294" cy="3949850"/>
            <a:chOff x="1755514" y="2190611"/>
            <a:chExt cx="4807294" cy="394985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109" y="2285762"/>
              <a:ext cx="3854699" cy="385469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3640">
              <a:off x="1755514" y="2190611"/>
              <a:ext cx="2466667" cy="370476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134339" y="2290864"/>
            <a:ext cx="5857388" cy="3501386"/>
            <a:chOff x="1100716" y="2373184"/>
            <a:chExt cx="5857388" cy="350138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0716" y="2461128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718" y="2373184"/>
              <a:ext cx="3501386" cy="350138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33E6DBE-6A12-FF4D-541D-A215B030540C}"/>
              </a:ext>
            </a:extLst>
          </p:cNvPr>
          <p:cNvGrpSpPr/>
          <p:nvPr/>
        </p:nvGrpSpPr>
        <p:grpSpPr>
          <a:xfrm>
            <a:off x="1428971" y="2383954"/>
            <a:ext cx="4938321" cy="2954201"/>
            <a:chOff x="1428970" y="2705381"/>
            <a:chExt cx="4938321" cy="295420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800CD4F-3CD9-561A-940E-B03023DB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607" y="3036286"/>
              <a:ext cx="2517684" cy="2517684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970" y="2705381"/>
              <a:ext cx="2954201" cy="295420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509110" y="1948555"/>
            <a:ext cx="5858182" cy="4207238"/>
            <a:chOff x="671315" y="2061409"/>
            <a:chExt cx="5858182" cy="420723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259" y="2061409"/>
              <a:ext cx="4207238" cy="420723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315" y="2713777"/>
              <a:ext cx="3159733" cy="3159733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1F91F2F-3EBC-084C-DD67-610C8BBDA33A}"/>
              </a:ext>
            </a:extLst>
          </p:cNvPr>
          <p:cNvGrpSpPr/>
          <p:nvPr/>
        </p:nvGrpSpPr>
        <p:grpSpPr>
          <a:xfrm>
            <a:off x="1675287" y="2466112"/>
            <a:ext cx="4874611" cy="3099137"/>
            <a:chOff x="1313765" y="2457234"/>
            <a:chExt cx="4874611" cy="3099137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DB175033-E8E2-C902-5209-DCDD5FEA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765" y="2457234"/>
              <a:ext cx="2569537" cy="30991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5044">
              <a:off x="3318838" y="2500526"/>
              <a:ext cx="2869538" cy="286953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196213" y="2076481"/>
            <a:ext cx="5523581" cy="3645195"/>
            <a:chOff x="1322794" y="2136587"/>
            <a:chExt cx="5523581" cy="3645195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4409">
              <a:off x="1322794" y="2302164"/>
              <a:ext cx="2832300" cy="283230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180" y="2136587"/>
              <a:ext cx="3645195" cy="3645195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51" y="1696711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BB9647E-1194-418E-98FF-A508C5794D54}"/>
</file>

<file path=customXml/itemProps2.xml><?xml version="1.0" encoding="utf-8"?>
<ds:datastoreItem xmlns:ds="http://schemas.openxmlformats.org/officeDocument/2006/customXml" ds:itemID="{79681704-A6AB-4F2C-AA26-DDB87599B403}"/>
</file>

<file path=customXml/itemProps3.xml><?xml version="1.0" encoding="utf-8"?>
<ds:datastoreItem xmlns:ds="http://schemas.openxmlformats.org/officeDocument/2006/customXml" ds:itemID="{98BC27E3-F8F9-4830-98BF-B8D939CEEFE9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2025-11-16T15:09:33Z</dcterms:created>
  <dcterms:modified xsi:type="dcterms:W3CDTF">2025-11-16T16:32:50Z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