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10E3-1678-4D89-AC90-30C245DDA36E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BC1D8-B172-4E2C-B05E-C09150DC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017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10E3-1678-4D89-AC90-30C245DDA36E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BC1D8-B172-4E2C-B05E-C09150DC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95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10E3-1678-4D89-AC90-30C245DDA36E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BC1D8-B172-4E2C-B05E-C09150DC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10E3-1678-4D89-AC90-30C245DDA36E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BC1D8-B172-4E2C-B05E-C09150DC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6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10E3-1678-4D89-AC90-30C245DDA36E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BC1D8-B172-4E2C-B05E-C09150DC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870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10E3-1678-4D89-AC90-30C245DDA36E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BC1D8-B172-4E2C-B05E-C09150DC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36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10E3-1678-4D89-AC90-30C245DDA36E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BC1D8-B172-4E2C-B05E-C09150DC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777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10E3-1678-4D89-AC90-30C245DDA36E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BC1D8-B172-4E2C-B05E-C09150DC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1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10E3-1678-4D89-AC90-30C245DDA36E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BC1D8-B172-4E2C-B05E-C09150DC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7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10E3-1678-4D89-AC90-30C245DDA36E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BC1D8-B172-4E2C-B05E-C09150DC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17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310E3-1678-4D89-AC90-30C245DDA36E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BC1D8-B172-4E2C-B05E-C09150DC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68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310E3-1678-4D89-AC90-30C245DDA36E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BC1D8-B172-4E2C-B05E-C09150DC2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61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8"/>
            <a:ext cx="7566516" cy="4323723"/>
          </a:xfrm>
          <a:prstGeom prst="roundRect">
            <a:avLst>
              <a:gd name="adj" fmla="val 12163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Группа 8"/>
          <p:cNvGrpSpPr/>
          <p:nvPr/>
        </p:nvGrpSpPr>
        <p:grpSpPr>
          <a:xfrm>
            <a:off x="4029649" y="1758367"/>
            <a:ext cx="2016000" cy="2425143"/>
            <a:chOff x="3053769" y="431309"/>
            <a:chExt cx="2016000" cy="2425143"/>
          </a:xfrm>
        </p:grpSpPr>
        <p:sp>
          <p:nvSpPr>
            <p:cNvPr id="10" name="Овал 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769" y="43130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5345403" y="2970939"/>
            <a:ext cx="2016000" cy="2486216"/>
            <a:chOff x="3110008" y="370236"/>
            <a:chExt cx="2016000" cy="2486216"/>
          </a:xfrm>
        </p:grpSpPr>
        <p:sp>
          <p:nvSpPr>
            <p:cNvPr id="18" name="Овал 1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008" y="370236"/>
              <a:ext cx="2016000" cy="2016000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6220456" y="1552506"/>
            <a:ext cx="2016000" cy="2485439"/>
            <a:chOff x="2887749" y="364160"/>
            <a:chExt cx="2016000" cy="2485439"/>
          </a:xfrm>
        </p:grpSpPr>
        <p:sp>
          <p:nvSpPr>
            <p:cNvPr id="22" name="Овал 21"/>
            <p:cNvSpPr/>
            <p:nvPr/>
          </p:nvSpPr>
          <p:spPr>
            <a:xfrm>
              <a:off x="3472590" y="1893160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552136" y="1833936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749" y="364160"/>
              <a:ext cx="2016000" cy="2016000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1649763" y="1689001"/>
            <a:ext cx="2016000" cy="2450603"/>
            <a:chOff x="3067515" y="405849"/>
            <a:chExt cx="2016000" cy="2450603"/>
          </a:xfrm>
        </p:grpSpPr>
        <p:sp>
          <p:nvSpPr>
            <p:cNvPr id="30" name="Овал 2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515" y="40584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478218" y="2769459"/>
            <a:ext cx="2016000" cy="2477934"/>
            <a:chOff x="3050392" y="378518"/>
            <a:chExt cx="2016000" cy="2477934"/>
          </a:xfrm>
        </p:grpSpPr>
        <p:sp>
          <p:nvSpPr>
            <p:cNvPr id="14" name="Овал 1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392" y="3785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2803428" y="2907146"/>
            <a:ext cx="2016000" cy="2550009"/>
            <a:chOff x="2907508" y="306443"/>
            <a:chExt cx="2016000" cy="2550009"/>
          </a:xfrm>
        </p:grpSpPr>
        <p:sp>
          <p:nvSpPr>
            <p:cNvPr id="6" name="Овал 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665053" y="1840789"/>
              <a:ext cx="7409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508" y="306443"/>
              <a:ext cx="2016000" cy="2016000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7"/>
            <a:ext cx="7550613" cy="4323723"/>
          </a:xfrm>
          <a:prstGeom prst="roundRect">
            <a:avLst>
              <a:gd name="adj" fmla="val 12351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1" name="Группа 40"/>
          <p:cNvGrpSpPr/>
          <p:nvPr/>
        </p:nvGrpSpPr>
        <p:grpSpPr>
          <a:xfrm>
            <a:off x="1830836" y="2923049"/>
            <a:ext cx="2016000" cy="2401884"/>
            <a:chOff x="3010751" y="512588"/>
            <a:chExt cx="2016000" cy="2401884"/>
          </a:xfrm>
        </p:grpSpPr>
        <p:sp>
          <p:nvSpPr>
            <p:cNvPr id="42" name="Овал 4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643478" y="1898809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751" y="512588"/>
              <a:ext cx="2016000" cy="2016000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168544" y="1430756"/>
            <a:ext cx="2016000" cy="2426959"/>
            <a:chOff x="3028266" y="472868"/>
            <a:chExt cx="2016000" cy="2426959"/>
          </a:xfrm>
        </p:grpSpPr>
        <p:sp>
          <p:nvSpPr>
            <p:cNvPr id="46" name="Овал 4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3645810" y="1884164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266" y="472868"/>
              <a:ext cx="2016000" cy="2016000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2723303" y="1183011"/>
            <a:ext cx="2016000" cy="2486456"/>
            <a:chOff x="3010824" y="426574"/>
            <a:chExt cx="2016000" cy="2486456"/>
          </a:xfrm>
        </p:grpSpPr>
        <p:sp>
          <p:nvSpPr>
            <p:cNvPr id="50" name="Овал 4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3644213" y="1897367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824" y="426574"/>
              <a:ext cx="2016000" cy="2016000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591601" y="1489205"/>
            <a:ext cx="2016000" cy="2428513"/>
            <a:chOff x="2972034" y="464214"/>
            <a:chExt cx="2016000" cy="2428513"/>
          </a:xfrm>
        </p:grpSpPr>
        <p:sp>
          <p:nvSpPr>
            <p:cNvPr id="54" name="Овал 5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3632737" y="1877064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034" y="464214"/>
              <a:ext cx="2016000" cy="2016000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6272414" y="2970939"/>
            <a:ext cx="2016000" cy="2427925"/>
            <a:chOff x="3020166" y="494018"/>
            <a:chExt cx="2016000" cy="2427925"/>
          </a:xfrm>
        </p:grpSpPr>
        <p:sp>
          <p:nvSpPr>
            <p:cNvPr id="58" name="Овал 5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647523" y="1906280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166" y="4940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3902089" y="2513736"/>
            <a:ext cx="2016000" cy="2382530"/>
            <a:chOff x="2993483" y="520685"/>
            <a:chExt cx="2016000" cy="2382530"/>
          </a:xfrm>
        </p:grpSpPr>
        <p:sp>
          <p:nvSpPr>
            <p:cNvPr id="62" name="Овал 6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3644262" y="1887552"/>
              <a:ext cx="78258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3483" y="520685"/>
              <a:ext cx="2016000" cy="2016000"/>
            </a:xfrm>
            <a:prstGeom prst="rect">
              <a:avLst/>
            </a:prstGeom>
          </p:spPr>
        </p:pic>
      </p:grpSp>
      <p:pic>
        <p:nvPicPr>
          <p:cNvPr id="65" name="Рисунок 6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67137"/>
            <a:ext cx="7566516" cy="4382548"/>
          </a:xfrm>
          <a:prstGeom prst="roundRect">
            <a:avLst>
              <a:gd name="adj" fmla="val 12280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6" name="Группа 65"/>
          <p:cNvGrpSpPr/>
          <p:nvPr/>
        </p:nvGrpSpPr>
        <p:grpSpPr>
          <a:xfrm>
            <a:off x="3959376" y="2852597"/>
            <a:ext cx="2016000" cy="2583928"/>
            <a:chOff x="3039657" y="343940"/>
            <a:chExt cx="2016000" cy="2583928"/>
          </a:xfrm>
        </p:grpSpPr>
        <p:sp>
          <p:nvSpPr>
            <p:cNvPr id="67" name="Овал 6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657" y="343940"/>
              <a:ext cx="2016000" cy="2016000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2795630" y="1376636"/>
            <a:ext cx="2016000" cy="2440880"/>
            <a:chOff x="3048441" y="486988"/>
            <a:chExt cx="2016000" cy="2440880"/>
          </a:xfrm>
        </p:grpSpPr>
        <p:sp>
          <p:nvSpPr>
            <p:cNvPr id="71" name="Овал 7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441" y="486988"/>
              <a:ext cx="2016000" cy="201600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1586462" y="2964411"/>
            <a:ext cx="2016000" cy="2558425"/>
            <a:chOff x="3065377" y="369443"/>
            <a:chExt cx="2016000" cy="2558425"/>
          </a:xfrm>
        </p:grpSpPr>
        <p:sp>
          <p:nvSpPr>
            <p:cNvPr id="75" name="Овал 7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377" y="369443"/>
              <a:ext cx="2016000" cy="2016000"/>
            </a:xfrm>
            <a:prstGeom prst="rect">
              <a:avLst/>
            </a:prstGeom>
          </p:spPr>
        </p:pic>
      </p:grpSp>
      <p:grpSp>
        <p:nvGrpSpPr>
          <p:cNvPr id="78" name="Группа 77"/>
          <p:cNvGrpSpPr/>
          <p:nvPr/>
        </p:nvGrpSpPr>
        <p:grpSpPr>
          <a:xfrm>
            <a:off x="501881" y="1220595"/>
            <a:ext cx="2016000" cy="2478231"/>
            <a:chOff x="3039654" y="449637"/>
            <a:chExt cx="2016000" cy="2478231"/>
          </a:xfrm>
        </p:grpSpPr>
        <p:sp>
          <p:nvSpPr>
            <p:cNvPr id="79" name="Овал 7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654" y="449637"/>
              <a:ext cx="2016000" cy="2016000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5180222" y="1307810"/>
            <a:ext cx="2016000" cy="2452799"/>
            <a:chOff x="3057500" y="475069"/>
            <a:chExt cx="2016000" cy="2452799"/>
          </a:xfrm>
        </p:grpSpPr>
        <p:sp>
          <p:nvSpPr>
            <p:cNvPr id="83" name="Овал 8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500" y="475069"/>
              <a:ext cx="2016000" cy="2016000"/>
            </a:xfrm>
            <a:prstGeom prst="rect">
              <a:avLst/>
            </a:prstGeom>
          </p:spPr>
        </p:pic>
      </p:grpSp>
      <p:grpSp>
        <p:nvGrpSpPr>
          <p:cNvPr id="86" name="Группа 85"/>
          <p:cNvGrpSpPr/>
          <p:nvPr/>
        </p:nvGrpSpPr>
        <p:grpSpPr>
          <a:xfrm>
            <a:off x="6325415" y="2931538"/>
            <a:ext cx="2016000" cy="2541073"/>
            <a:chOff x="3083209" y="386795"/>
            <a:chExt cx="2016000" cy="2541073"/>
          </a:xfrm>
        </p:grpSpPr>
        <p:sp>
          <p:nvSpPr>
            <p:cNvPr id="87" name="Овал 8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3703525" y="1912205"/>
              <a:ext cx="66396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209" y="386795"/>
              <a:ext cx="2016000" cy="2016000"/>
            </a:xfrm>
            <a:prstGeom prst="rect">
              <a:avLst/>
            </a:prstGeom>
          </p:spPr>
        </p:pic>
      </p:grpSp>
      <p:pic>
        <p:nvPicPr>
          <p:cNvPr id="114" name="Рисунок 1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5" y="1238111"/>
            <a:ext cx="7619013" cy="4429090"/>
          </a:xfrm>
          <a:prstGeom prst="roundRect">
            <a:avLst>
              <a:gd name="adj" fmla="val 12664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0" name="Группа 109"/>
          <p:cNvGrpSpPr/>
          <p:nvPr/>
        </p:nvGrpSpPr>
        <p:grpSpPr>
          <a:xfrm>
            <a:off x="6234612" y="2913180"/>
            <a:ext cx="2016000" cy="2364818"/>
            <a:chOff x="3000901" y="522009"/>
            <a:chExt cx="2016000" cy="2364818"/>
          </a:xfrm>
        </p:grpSpPr>
        <p:sp>
          <p:nvSpPr>
            <p:cNvPr id="111" name="Овал 11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3" name="Рисунок 11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901" y="522009"/>
              <a:ext cx="2016000" cy="2016000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173188" y="1066510"/>
            <a:ext cx="2016000" cy="2348242"/>
            <a:chOff x="3000549" y="538585"/>
            <a:chExt cx="2016000" cy="2348242"/>
          </a:xfrm>
        </p:grpSpPr>
        <p:sp>
          <p:nvSpPr>
            <p:cNvPr id="107" name="Овал 10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 107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49" y="538585"/>
              <a:ext cx="2016000" cy="2016000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4208304" y="3042415"/>
            <a:ext cx="1827225" cy="2299366"/>
            <a:chOff x="3126537" y="587461"/>
            <a:chExt cx="1827225" cy="2299366"/>
          </a:xfrm>
        </p:grpSpPr>
        <p:sp>
          <p:nvSpPr>
            <p:cNvPr id="103" name="Овал 10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5" name="Рисунок 10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537" y="587461"/>
              <a:ext cx="1827225" cy="1827225"/>
            </a:xfrm>
            <a:prstGeom prst="rect">
              <a:avLst/>
            </a:prstGeom>
          </p:spPr>
        </p:pic>
      </p:grpSp>
      <p:grpSp>
        <p:nvGrpSpPr>
          <p:cNvPr id="98" name="Группа 97"/>
          <p:cNvGrpSpPr/>
          <p:nvPr/>
        </p:nvGrpSpPr>
        <p:grpSpPr>
          <a:xfrm>
            <a:off x="2849735" y="1261844"/>
            <a:ext cx="2016000" cy="2559935"/>
            <a:chOff x="3150436" y="326892"/>
            <a:chExt cx="2016000" cy="2559935"/>
          </a:xfrm>
        </p:grpSpPr>
        <p:sp>
          <p:nvSpPr>
            <p:cNvPr id="99" name="Овал 9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436" y="326892"/>
              <a:ext cx="2016000" cy="2016000"/>
            </a:xfrm>
            <a:prstGeom prst="rect">
              <a:avLst/>
            </a:prstGeom>
          </p:spPr>
        </p:pic>
      </p:grpSp>
      <p:grpSp>
        <p:nvGrpSpPr>
          <p:cNvPr id="94" name="Группа 93"/>
          <p:cNvGrpSpPr/>
          <p:nvPr/>
        </p:nvGrpSpPr>
        <p:grpSpPr>
          <a:xfrm>
            <a:off x="1597266" y="3022271"/>
            <a:ext cx="1820984" cy="2407825"/>
            <a:chOff x="3098947" y="479002"/>
            <a:chExt cx="1820984" cy="2407825"/>
          </a:xfrm>
        </p:grpSpPr>
        <p:sp>
          <p:nvSpPr>
            <p:cNvPr id="95" name="Овал 9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7" name="Рисунок 9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947" y="479002"/>
              <a:ext cx="1820984" cy="1820984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365065" y="1207341"/>
            <a:ext cx="2016000" cy="2410064"/>
            <a:chOff x="3054244" y="476763"/>
            <a:chExt cx="2016000" cy="2410064"/>
          </a:xfrm>
        </p:grpSpPr>
        <p:sp>
          <p:nvSpPr>
            <p:cNvPr id="38" name="Овал 3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703737" y="1871164"/>
              <a:ext cx="697627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244" y="476763"/>
              <a:ext cx="2016000" cy="2016000"/>
            </a:xfrm>
            <a:prstGeom prst="rect">
              <a:avLst/>
            </a:prstGeom>
          </p:spPr>
        </p:pic>
      </p:grpSp>
      <p:pic>
        <p:nvPicPr>
          <p:cNvPr id="115" name="Рисунок 1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2" y="1183011"/>
            <a:ext cx="7676700" cy="4564646"/>
          </a:xfrm>
          <a:prstGeom prst="roundRect">
            <a:avLst>
              <a:gd name="adj" fmla="val 11966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0" name="Группа 89"/>
          <p:cNvGrpSpPr/>
          <p:nvPr/>
        </p:nvGrpSpPr>
        <p:grpSpPr>
          <a:xfrm>
            <a:off x="371187" y="2793976"/>
            <a:ext cx="2016000" cy="2606531"/>
            <a:chOff x="2927008" y="295150"/>
            <a:chExt cx="2016000" cy="2606531"/>
          </a:xfrm>
        </p:grpSpPr>
        <p:sp>
          <p:nvSpPr>
            <p:cNvPr id="91" name="Овал 9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3664846" y="1886018"/>
              <a:ext cx="73770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008" y="29515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16" name="Группа 115"/>
          <p:cNvGrpSpPr/>
          <p:nvPr/>
        </p:nvGrpSpPr>
        <p:grpSpPr>
          <a:xfrm>
            <a:off x="1493532" y="1461235"/>
            <a:ext cx="2016000" cy="2479381"/>
            <a:chOff x="2972938" y="422300"/>
            <a:chExt cx="2016000" cy="2479381"/>
          </a:xfrm>
        </p:grpSpPr>
        <p:sp>
          <p:nvSpPr>
            <p:cNvPr id="117" name="Овал 116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3664846" y="1886018"/>
              <a:ext cx="73770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9" name="Рисунок 118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2938" y="42230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2690942" y="2837660"/>
            <a:ext cx="2016000" cy="2579155"/>
            <a:chOff x="2963611" y="322526"/>
            <a:chExt cx="2016000" cy="2579155"/>
          </a:xfrm>
        </p:grpSpPr>
        <p:sp>
          <p:nvSpPr>
            <p:cNvPr id="121" name="Овал 120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Прямоугольник 121"/>
            <p:cNvSpPr/>
            <p:nvPr/>
          </p:nvSpPr>
          <p:spPr>
            <a:xfrm>
              <a:off x="3664846" y="1886018"/>
              <a:ext cx="73770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3" name="Рисунок 122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611" y="322526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4" name="Группа 123"/>
          <p:cNvGrpSpPr/>
          <p:nvPr/>
        </p:nvGrpSpPr>
        <p:grpSpPr>
          <a:xfrm>
            <a:off x="3818018" y="1610462"/>
            <a:ext cx="2016000" cy="2581260"/>
            <a:chOff x="2937029" y="320421"/>
            <a:chExt cx="2016000" cy="2581260"/>
          </a:xfrm>
        </p:grpSpPr>
        <p:sp>
          <p:nvSpPr>
            <p:cNvPr id="125" name="Овал 124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3664846" y="1886018"/>
              <a:ext cx="73770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7" name="Рисунок 126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029" y="320421"/>
              <a:ext cx="2016000" cy="2016000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318718" y="2966312"/>
            <a:ext cx="2016000" cy="2514898"/>
            <a:chOff x="3018534" y="386783"/>
            <a:chExt cx="2016000" cy="2514898"/>
          </a:xfrm>
        </p:grpSpPr>
        <p:sp>
          <p:nvSpPr>
            <p:cNvPr id="129" name="Овал 128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Прямоугольник 129"/>
            <p:cNvSpPr/>
            <p:nvPr/>
          </p:nvSpPr>
          <p:spPr>
            <a:xfrm>
              <a:off x="3664846" y="1886018"/>
              <a:ext cx="73770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1" name="Рисунок 130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534" y="386783"/>
              <a:ext cx="2016000" cy="2016000"/>
            </a:xfrm>
            <a:prstGeom prst="rect">
              <a:avLst/>
            </a:prstGeom>
          </p:spPr>
        </p:pic>
      </p:grpSp>
      <p:grpSp>
        <p:nvGrpSpPr>
          <p:cNvPr id="132" name="Группа 131"/>
          <p:cNvGrpSpPr/>
          <p:nvPr/>
        </p:nvGrpSpPr>
        <p:grpSpPr>
          <a:xfrm>
            <a:off x="6367476" y="1692053"/>
            <a:ext cx="2016000" cy="2590036"/>
            <a:chOff x="2935824" y="311645"/>
            <a:chExt cx="2016000" cy="2590036"/>
          </a:xfrm>
        </p:grpSpPr>
        <p:sp>
          <p:nvSpPr>
            <p:cNvPr id="133" name="Овал 132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Прямоугольник 133"/>
            <p:cNvSpPr/>
            <p:nvPr/>
          </p:nvSpPr>
          <p:spPr>
            <a:xfrm>
              <a:off x="3664846" y="1886018"/>
              <a:ext cx="73770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endParaRPr lang="ru-RU" sz="6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5" name="Рисунок 134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824" y="311645"/>
              <a:ext cx="2016000" cy="2016000"/>
            </a:xfrm>
            <a:prstGeom prst="rect">
              <a:avLst/>
            </a:prstGeom>
          </p:spPr>
        </p:pic>
      </p:grpSp>
      <p:pic>
        <p:nvPicPr>
          <p:cNvPr id="136" name="Рисунок 135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15" y="1176836"/>
            <a:ext cx="7786534" cy="4564646"/>
          </a:xfrm>
          <a:prstGeom prst="roundRect">
            <a:avLst>
              <a:gd name="adj" fmla="val 9168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3" name="Группа 32"/>
          <p:cNvGrpSpPr/>
          <p:nvPr/>
        </p:nvGrpSpPr>
        <p:grpSpPr>
          <a:xfrm>
            <a:off x="6593043" y="1890775"/>
            <a:ext cx="2016000" cy="2248819"/>
            <a:chOff x="3054604" y="608423"/>
            <a:chExt cx="2016000" cy="2248819"/>
          </a:xfrm>
        </p:grpSpPr>
        <p:sp>
          <p:nvSpPr>
            <p:cNvPr id="34" name="Овал 3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613909" y="1933912"/>
              <a:ext cx="86273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604" y="608423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1" name="Группа 140"/>
          <p:cNvGrpSpPr/>
          <p:nvPr/>
        </p:nvGrpSpPr>
        <p:grpSpPr>
          <a:xfrm>
            <a:off x="4180002" y="1822287"/>
            <a:ext cx="2016000" cy="2281875"/>
            <a:chOff x="3019501" y="575367"/>
            <a:chExt cx="2016000" cy="2281875"/>
          </a:xfrm>
        </p:grpSpPr>
        <p:sp>
          <p:nvSpPr>
            <p:cNvPr id="142" name="Овал 141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3613909" y="1933912"/>
              <a:ext cx="86273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501" y="575367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487673" y="3145753"/>
            <a:ext cx="2016000" cy="2334516"/>
            <a:chOff x="2983093" y="522726"/>
            <a:chExt cx="2016000" cy="2334516"/>
          </a:xfrm>
        </p:grpSpPr>
        <p:sp>
          <p:nvSpPr>
            <p:cNvPr id="146" name="Овал 145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3613909" y="1933912"/>
              <a:ext cx="86273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8" name="Рисунок 147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6037">
              <a:off x="2983093" y="522726"/>
              <a:ext cx="2016000" cy="2016000"/>
            </a:xfrm>
            <a:prstGeom prst="rect">
              <a:avLst/>
            </a:prstGeom>
          </p:spPr>
        </p:pic>
      </p:grpSp>
      <p:grpSp>
        <p:nvGrpSpPr>
          <p:cNvPr id="149" name="Группа 148"/>
          <p:cNvGrpSpPr/>
          <p:nvPr/>
        </p:nvGrpSpPr>
        <p:grpSpPr>
          <a:xfrm>
            <a:off x="2943508" y="3196614"/>
            <a:ext cx="2016000" cy="2398352"/>
            <a:chOff x="2992979" y="458890"/>
            <a:chExt cx="2016000" cy="2398352"/>
          </a:xfrm>
        </p:grpSpPr>
        <p:sp>
          <p:nvSpPr>
            <p:cNvPr id="150" name="Овал 149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Прямоугольник 150"/>
            <p:cNvSpPr/>
            <p:nvPr/>
          </p:nvSpPr>
          <p:spPr>
            <a:xfrm>
              <a:off x="3613909" y="1933912"/>
              <a:ext cx="86273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2" name="Рисунок 151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979" y="458890"/>
              <a:ext cx="2016000" cy="2016000"/>
            </a:xfrm>
            <a:prstGeom prst="rect">
              <a:avLst/>
            </a:prstGeom>
          </p:spPr>
        </p:pic>
      </p:grpSp>
      <p:grpSp>
        <p:nvGrpSpPr>
          <p:cNvPr id="153" name="Группа 152"/>
          <p:cNvGrpSpPr/>
          <p:nvPr/>
        </p:nvGrpSpPr>
        <p:grpSpPr>
          <a:xfrm>
            <a:off x="1761927" y="1747646"/>
            <a:ext cx="2016000" cy="2240624"/>
            <a:chOff x="3036762" y="616618"/>
            <a:chExt cx="2016000" cy="2240624"/>
          </a:xfrm>
        </p:grpSpPr>
        <p:sp>
          <p:nvSpPr>
            <p:cNvPr id="154" name="Овал 153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/>
            <p:cNvSpPr/>
            <p:nvPr/>
          </p:nvSpPr>
          <p:spPr>
            <a:xfrm>
              <a:off x="3613909" y="1933912"/>
              <a:ext cx="86273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762" y="616618"/>
              <a:ext cx="2016000" cy="2016000"/>
            </a:xfrm>
            <a:prstGeom prst="rect">
              <a:avLst/>
            </a:prstGeom>
          </p:spPr>
        </p:pic>
      </p:grpSp>
      <p:grpSp>
        <p:nvGrpSpPr>
          <p:cNvPr id="157" name="Группа 156"/>
          <p:cNvGrpSpPr/>
          <p:nvPr/>
        </p:nvGrpSpPr>
        <p:grpSpPr>
          <a:xfrm>
            <a:off x="5350228" y="3264303"/>
            <a:ext cx="2016000" cy="2268078"/>
            <a:chOff x="3002478" y="589164"/>
            <a:chExt cx="2016000" cy="2268078"/>
          </a:xfrm>
        </p:grpSpPr>
        <p:sp>
          <p:nvSpPr>
            <p:cNvPr id="158" name="Овал 157"/>
            <p:cNvSpPr/>
            <p:nvPr/>
          </p:nvSpPr>
          <p:spPr>
            <a:xfrm>
              <a:off x="3585507" y="1948012"/>
              <a:ext cx="900000" cy="900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3613909" y="1933912"/>
              <a:ext cx="86273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</a:t>
              </a:r>
              <a:endParaRPr lang="ru-RU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0" name="Рисунок 159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478" y="589164"/>
              <a:ext cx="2016000" cy="2016000"/>
            </a:xfrm>
            <a:prstGeom prst="rect">
              <a:avLst/>
            </a:prstGeom>
          </p:spPr>
        </p:pic>
      </p:grpSp>
      <p:pic>
        <p:nvPicPr>
          <p:cNvPr id="161" name="Рисунок 160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631" y="2562105"/>
            <a:ext cx="3332629" cy="3332629"/>
          </a:xfrm>
          <a:prstGeom prst="rect">
            <a:avLst/>
          </a:prstGeom>
        </p:spPr>
      </p:pic>
      <p:pic>
        <p:nvPicPr>
          <p:cNvPr id="162" name="Рисунок 161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" y="5856807"/>
            <a:ext cx="1034994" cy="895632"/>
          </a:xfrm>
          <a:prstGeom prst="rect">
            <a:avLst/>
          </a:prstGeom>
        </p:spPr>
      </p:pic>
      <p:pic>
        <p:nvPicPr>
          <p:cNvPr id="163" name="Рисунок 162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52" y="1736827"/>
            <a:ext cx="4859458" cy="50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2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250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2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1E29CA4-8C56-4FAA-88B3-FDCF986C56F2}"/>
</file>

<file path=customXml/itemProps2.xml><?xml version="1.0" encoding="utf-8"?>
<ds:datastoreItem xmlns:ds="http://schemas.openxmlformats.org/officeDocument/2006/customXml" ds:itemID="{80167887-AAB9-486C-A59A-F78B186EBEC5}"/>
</file>

<file path=customXml/itemProps3.xml><?xml version="1.0" encoding="utf-8"?>
<ds:datastoreItem xmlns:ds="http://schemas.openxmlformats.org/officeDocument/2006/customXml" ds:itemID="{349CE37E-4754-4DD2-8723-1D115F90E8C4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36</Words>
  <Application>Microsoft Office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2025-11-15T14:35:19Z</dcterms:created>
  <dcterms:modified xsi:type="dcterms:W3CDTF">2025-11-15T15:41:16Z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