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89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87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07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07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6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20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48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4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78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5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88D01-1415-4BE3-9AE1-348E85F2493D}" type="datetimeFigureOut">
              <a:rPr lang="ru-RU" smtClean="0"/>
              <a:t>15.11.2025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17729-C594-4F56-8953-198279287C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98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D2A01-0B6E-14D8-59D7-09F5C93C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695"/>
            <a:ext cx="12191999" cy="7107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FF178D-2CF8-FB79-53A3-DC6D358A8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9" y="3767003"/>
            <a:ext cx="2806439" cy="2806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6" y="496769"/>
            <a:ext cx="8064407" cy="5474823"/>
          </a:xfrm>
          <a:prstGeom prst="roundRect">
            <a:avLst>
              <a:gd name="adj" fmla="val 9330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76CDFD8-3C71-19CE-6D08-9A9F7C490080}"/>
              </a:ext>
            </a:extLst>
          </p:cNvPr>
          <p:cNvSpPr/>
          <p:nvPr/>
        </p:nvSpPr>
        <p:spPr>
          <a:xfrm rot="1035406">
            <a:off x="8579593" y="799934"/>
            <a:ext cx="2174192" cy="2113421"/>
          </a:xfrm>
          <a:prstGeom prst="cloudCallout">
            <a:avLst>
              <a:gd name="adj1" fmla="val 59511"/>
              <a:gd name="adj2" fmla="val 684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64EE1D-0059-335F-F005-F5D8581AA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51" y="637475"/>
            <a:ext cx="2109672" cy="21600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8800013" y="887075"/>
            <a:ext cx="1800000" cy="1800000"/>
            <a:chOff x="5052623" y="1093450"/>
            <a:chExt cx="2507062" cy="2507062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623" y="1093450"/>
              <a:ext cx="2507062" cy="2507062"/>
            </a:xfrm>
            <a:prstGeom prst="rect">
              <a:avLst/>
            </a:prstGeom>
          </p:spPr>
        </p:pic>
      </p:grpSp>
      <p:pic>
        <p:nvPicPr>
          <p:cNvPr id="87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59" y="788515"/>
            <a:ext cx="2144456" cy="2090090"/>
          </a:xfrm>
          <a:prstGeom prst="rect">
            <a:avLst/>
          </a:prstGeom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8891902" y="909364"/>
            <a:ext cx="1616222" cy="1616222"/>
            <a:chOff x="5176584" y="1161222"/>
            <a:chExt cx="2251094" cy="2251094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6468">
              <a:off x="5176584" y="1161222"/>
              <a:ext cx="2251094" cy="2251094"/>
            </a:xfrm>
            <a:prstGeom prst="rect">
              <a:avLst/>
            </a:prstGeom>
          </p:spPr>
        </p:pic>
      </p:grpSp>
      <p:pic>
        <p:nvPicPr>
          <p:cNvPr id="95" name="Рисунок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30" y="1142617"/>
            <a:ext cx="1618166" cy="1400280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8859" y="1084474"/>
            <a:ext cx="1323971" cy="1336412"/>
            <a:chOff x="5389876" y="1416123"/>
            <a:chExt cx="1844043" cy="1861372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773" y="1416123"/>
              <a:ext cx="1240914" cy="1861372"/>
            </a:xfrm>
            <a:prstGeom prst="rect">
              <a:avLst/>
            </a:prstGeom>
          </p:spPr>
        </p:pic>
      </p:grpSp>
      <p:pic>
        <p:nvPicPr>
          <p:cNvPr id="94" name="Рисунок 9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08" y="887075"/>
            <a:ext cx="1946614" cy="1811517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3523" y="1041878"/>
            <a:ext cx="1323971" cy="1490124"/>
            <a:chOff x="5389876" y="1339547"/>
            <a:chExt cx="1844043" cy="2075464"/>
          </a:xfrm>
        </p:grpSpPr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074" y="1339547"/>
              <a:ext cx="1383643" cy="2075464"/>
            </a:xfrm>
            <a:prstGeom prst="rect">
              <a:avLst/>
            </a:prstGeom>
          </p:spPr>
        </p:pic>
      </p:grpSp>
      <p:pic>
        <p:nvPicPr>
          <p:cNvPr id="90" name="Рисунок 8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65" y="766743"/>
            <a:ext cx="1759573" cy="1936753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52219" y="1112904"/>
            <a:ext cx="1323971" cy="1284087"/>
            <a:chOff x="5389876" y="1452546"/>
            <a:chExt cx="1844043" cy="1788493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194" y="1456648"/>
              <a:ext cx="1782917" cy="1782917"/>
            </a:xfrm>
            <a:prstGeom prst="rect">
              <a:avLst/>
            </a:prstGeom>
          </p:spPr>
        </p:pic>
      </p:grpSp>
      <p:pic>
        <p:nvPicPr>
          <p:cNvPr id="93" name="Рисунок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9" y="747390"/>
            <a:ext cx="2119343" cy="2065614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6557" y="1088115"/>
            <a:ext cx="1323971" cy="1297393"/>
            <a:chOff x="5389876" y="1434013"/>
            <a:chExt cx="1844043" cy="1807026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989" y="1434013"/>
              <a:ext cx="1696291" cy="1696292"/>
            </a:xfrm>
            <a:prstGeom prst="rect">
              <a:avLst/>
            </a:prstGeom>
          </p:spPr>
        </p:pic>
      </p:grpSp>
      <p:pic>
        <p:nvPicPr>
          <p:cNvPr id="88" name="Рисунок 8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93" y="1081673"/>
            <a:ext cx="1586220" cy="1440000"/>
          </a:xfrm>
          <a:prstGeom prst="rect">
            <a:avLst/>
          </a:prstGeom>
        </p:spPr>
      </p:pic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40185" y="1048259"/>
            <a:ext cx="1323971" cy="1317133"/>
            <a:chOff x="5389876" y="1406519"/>
            <a:chExt cx="1844043" cy="1834520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61" y="1406519"/>
              <a:ext cx="1682677" cy="1682678"/>
            </a:xfrm>
            <a:prstGeom prst="rect">
              <a:avLst/>
            </a:prstGeom>
          </p:spPr>
        </p:pic>
      </p:grpSp>
      <p:pic>
        <p:nvPicPr>
          <p:cNvPr id="89" name="Рисунок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41" y="899497"/>
            <a:ext cx="1833619" cy="1687934"/>
          </a:xfrm>
          <a:prstGeom prst="rect">
            <a:avLst/>
          </a:prstGeom>
        </p:spPr>
      </p:pic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51705" y="1101949"/>
            <a:ext cx="1323971" cy="1284088"/>
            <a:chOff x="5389876" y="1452546"/>
            <a:chExt cx="1844043" cy="1788493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3915" y="1552214"/>
              <a:ext cx="1541815" cy="1541815"/>
            </a:xfrm>
            <a:prstGeom prst="rect">
              <a:avLst/>
            </a:prstGeom>
          </p:spPr>
        </p:pic>
      </p:grpSp>
      <p:pic>
        <p:nvPicPr>
          <p:cNvPr id="91" name="Рисунок 9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08" y="1101516"/>
            <a:ext cx="1664067" cy="1440000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39145" y="962740"/>
            <a:ext cx="1323971" cy="1634915"/>
            <a:chOff x="5389876" y="1270801"/>
            <a:chExt cx="1844043" cy="2277130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853" y="1270801"/>
              <a:ext cx="1518086" cy="2277130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37" y="1013063"/>
            <a:ext cx="1726577" cy="1567414"/>
          </a:xfrm>
          <a:prstGeom prst="rect">
            <a:avLst/>
          </a:prstGeom>
        </p:spPr>
      </p:pic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8876595" y="869965"/>
            <a:ext cx="1491156" cy="1495427"/>
            <a:chOff x="5157018" y="1158189"/>
            <a:chExt cx="2076901" cy="2082850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018" y="1158189"/>
              <a:ext cx="2073303" cy="2073303"/>
            </a:xfrm>
            <a:prstGeom prst="rect">
              <a:avLst/>
            </a:prstGeom>
          </p:spPr>
        </p:pic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16" y="755767"/>
            <a:ext cx="1969339" cy="1993802"/>
          </a:xfrm>
          <a:prstGeom prst="rect">
            <a:avLst/>
          </a:prstGeom>
        </p:spPr>
      </p:pic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13081" y="1025271"/>
            <a:ext cx="1367299" cy="1367299"/>
            <a:chOff x="5350975" y="1377075"/>
            <a:chExt cx="1904391" cy="1904391"/>
          </a:xfrm>
        </p:grpSpPr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75" y="1377075"/>
              <a:ext cx="1904391" cy="1904391"/>
            </a:xfrm>
            <a:prstGeom prst="rect">
              <a:avLst/>
            </a:prstGeom>
          </p:spPr>
        </p:pic>
      </p:grpSp>
      <p:pic>
        <p:nvPicPr>
          <p:cNvPr id="96" name="Рисунок 9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615" y="1014639"/>
            <a:ext cx="1893937" cy="172067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29711" y="1080123"/>
            <a:ext cx="1323971" cy="1284087"/>
            <a:chOff x="5389876" y="1452546"/>
            <a:chExt cx="1844043" cy="1788493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029" y="1680162"/>
              <a:ext cx="1069469" cy="1367143"/>
            </a:xfrm>
            <a:prstGeom prst="rect">
              <a:avLst/>
            </a:prstGeom>
          </p:spPr>
        </p:pic>
      </p:grpSp>
      <p:pic>
        <p:nvPicPr>
          <p:cNvPr id="97" name="Рисунок 9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25" y="764835"/>
            <a:ext cx="2055121" cy="2071304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9023154" y="1156439"/>
            <a:ext cx="1368045" cy="1284088"/>
            <a:chOff x="5364886" y="1452546"/>
            <a:chExt cx="1905430" cy="1788493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886" y="1711648"/>
              <a:ext cx="1905430" cy="1270288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735606" y="2254022"/>
            <a:ext cx="7560000" cy="2736000"/>
            <a:chOff x="702805" y="2187081"/>
            <a:chExt cx="7780118" cy="283005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46" r="5388" b="26531"/>
            <a:stretch/>
          </p:blipFill>
          <p:spPr>
            <a:xfrm>
              <a:off x="702805" y="2187081"/>
              <a:ext cx="7780118" cy="2830058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9" r="27645" b="49160"/>
            <a:stretch/>
          </p:blipFill>
          <p:spPr>
            <a:xfrm>
              <a:off x="4448980" y="3276215"/>
              <a:ext cx="914400" cy="951722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4" t="6156" r="18618" b="50294"/>
            <a:stretch/>
          </p:blipFill>
          <p:spPr>
            <a:xfrm>
              <a:off x="5696886" y="3438225"/>
              <a:ext cx="1119202" cy="76151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288" y="3281895"/>
              <a:ext cx="1155788" cy="115578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9848" b="59086" l="21250" r="81094">
                          <a14:foregroundMark x1="25625" y1="30246" x2="24297" y2="23329"/>
                          <a14:foregroundMark x1="36250" y1="39390" x2="38281" y2="42556"/>
                          <a14:foregroundMark x1="41172" y1="50996" x2="31406" y2="50293"/>
                          <a14:foregroundMark x1="34844" y1="47245" x2="37031" y2="47597"/>
                          <a14:foregroundMark x1="42891" y1="54865" x2="41094" y2="54865"/>
                          <a14:foregroundMark x1="59141" y1="44783" x2="62734" y2="32122"/>
                          <a14:foregroundMark x1="63281" y1="29543" x2="60859" y2="20868"/>
                          <a14:foregroundMark x1="60391" y1="19461" x2="69766" y2="25322"/>
                          <a14:foregroundMark x1="65469" y1="52403" x2="58359" y2="52755"/>
                          <a14:foregroundMark x1="61094" y1="47831" x2="62422" y2="47831"/>
                          <a14:foregroundMark x1="63438" y1="56038" x2="56797" y2="55920"/>
                          <a14:foregroundMark x1="73984" y1="23681" x2="71641" y2="20985"/>
                          <a14:foregroundMark x1="68828" y1="54279" x2="71563" y2="58148"/>
                          <a14:foregroundMark x1="56563" y1="54396" x2="53516" y2="59086"/>
                          <a14:foregroundMark x1="63125" y1="40563" x2="63906" y2="33177"/>
                          <a14:foregroundMark x1="37891" y1="56624" x2="40703" y2="56741"/>
                          <a14:backgroundMark x1="21797" y1="53224" x2="26328" y2="54279"/>
                          <a14:backgroundMark x1="79063" y1="52989" x2="72344" y2="55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5" t="9341" r="20418" b="41874"/>
            <a:stretch/>
          </p:blipFill>
          <p:spPr>
            <a:xfrm>
              <a:off x="3089039" y="3472560"/>
              <a:ext cx="1011828" cy="616921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6448" b="49824" l="10000" r="45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1" t="6228" r="53817" b="48399"/>
            <a:stretch/>
          </p:blipFill>
          <p:spPr>
            <a:xfrm>
              <a:off x="1713345" y="2682983"/>
              <a:ext cx="1027582" cy="849838"/>
            </a:xfrm>
            <a:prstGeom prst="rect">
              <a:avLst/>
            </a:prstGeom>
          </p:spPr>
        </p:pic>
      </p:grpSp>
      <p:pic>
        <p:nvPicPr>
          <p:cNvPr id="98" name="Рисунок 9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" y="6067155"/>
            <a:ext cx="926836" cy="841396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727" y="733463"/>
            <a:ext cx="5452756" cy="56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50495 0.298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29024 0.2909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1453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39896 0.2916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18451 0.2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1432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50378 0.2967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1483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29101 0.2916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14583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-0.18789 0.2900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1" y="1449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40156 0.3046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15231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50976 0.293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95" y="1465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44444E-6 L -0.40339 0.30532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5255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-0.28763 0.29305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14653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18373 0.2831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14144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50755 0.3088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8" y="15440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68021 0.00532 " pathEditMode="relative" rAng="0" ptsTypes="AA">
                                      <p:cBhvr>
                                        <p:cTn id="27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1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E3F05BB-DBC0-42B8-9473-4136FB16BB50}"/>
</file>

<file path=customXml/itemProps2.xml><?xml version="1.0" encoding="utf-8"?>
<ds:datastoreItem xmlns:ds="http://schemas.openxmlformats.org/officeDocument/2006/customXml" ds:itemID="{B91030FF-2CE8-47F1-91F9-4F3ABA6D4BDE}"/>
</file>

<file path=customXml/itemProps3.xml><?xml version="1.0" encoding="utf-8"?>
<ds:datastoreItem xmlns:ds="http://schemas.openxmlformats.org/officeDocument/2006/customXml" ds:itemID="{17FF7AC5-AD00-470F-A451-A3BEF380390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2025-11-15T14:15:34Z</dcterms:created>
  <dcterms:modified xsi:type="dcterms:W3CDTF">2025-11-15T14:16:12Z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