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F2CB33-20DA-1929-13E4-099DAC2E6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53" y="3343325"/>
            <a:ext cx="3130947" cy="3130947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