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3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F898C-DC16-AB75-7490-1C25DBFDE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C271D9-DFB3-7DB2-0295-2C5928C16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522254-6EA8-7836-A3AC-F84954793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545-947A-4DC4-85EF-DFC47B83F23E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C601B-4DDE-1755-6E73-43E9E46F6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1E381-DC7B-2806-2FD8-311B7775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1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D2743-6C6F-9961-1541-5AA9A65F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046691-A635-DF5F-13C8-26052DD78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EC5065-0A01-7175-F402-C2866AD5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545-947A-4DC4-85EF-DFC47B83F23E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43BED1-E555-C73C-2FDC-70211A5B1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F1913-8CC4-E711-427C-668EDF76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48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6AD59F-EF66-3061-422A-2E14BA0F9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D36544-7D93-55EE-0D97-C02033ABD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5626E-106B-AD8C-004C-5D878EC3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545-947A-4DC4-85EF-DFC47B83F23E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A2C2C0-DB43-09D9-5D89-E62610F6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B97A56-E040-C002-9162-7D67DC7B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79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81CF8-0929-F561-9135-DD406FB9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661CBA-3775-B62F-8BD9-9659C35AF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E00C4D-8A78-6DE4-EF43-CE9844F40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545-947A-4DC4-85EF-DFC47B83F23E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9B72A-E08F-2493-C213-105E608C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5DE07-AFA8-BE37-E85D-123DF414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1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5C43A-D358-CD3A-FBEE-91750F64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C3558C-0BAC-2DA9-51A3-6A8D59B7D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61E9A2-6EFC-309A-6E68-5EAB6740B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545-947A-4DC4-85EF-DFC47B83F23E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3B8638-AD3A-BBD1-4EFF-1B7D4E0C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3A0EA9-DC26-CD84-BB18-2D3152DF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33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B3F23-69F4-0C92-840B-02BB82C3B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29333-9AA9-C4A3-BC55-380682A8B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513C7A-C246-B1A4-3DBB-EF31451FE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B56844-9162-63E8-8B1D-3B556639D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545-947A-4DC4-85EF-DFC47B83F23E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831752-28D7-815E-BBFB-612660DEB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3C24A6-566E-9EAA-8D95-3E803CAF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7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7E54-ADC3-B0F7-0482-937C022D9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B74402-35A4-B366-A6C1-798A0E704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844D6D-913E-CB00-C3C6-FD278BB75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CB2852-5A55-92F1-58D1-497F578369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846458-A914-C0AD-EBAB-40A90E5BB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15CEE-14D2-C083-5CCE-272B1D1F4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545-947A-4DC4-85EF-DFC47B83F23E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EAE6901-C3E7-8FFB-F004-0E073BA6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8744A2-4B78-5E2C-B6EE-E0D940012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86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7D9A0-BAFB-D27C-C156-010F0752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556E6B-0813-64D9-03F9-EBB4A9DC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545-947A-4DC4-85EF-DFC47B83F23E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C530E3-DF67-9221-9222-976F607D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02426A-7440-E268-4573-DFF88C81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35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8E2ED5-C592-E4B8-EBF1-A190D2CA4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545-947A-4DC4-85EF-DFC47B83F23E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DC778F-8A3E-FA4B-AFC1-8E72DA7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6C56D0-48A1-8973-4379-4B90D334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1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60288-D8AD-E685-2810-2165D245C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AAFFF-D9D6-DD0D-AD72-888B2207F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81ECE5-04E2-6722-D724-BE9EC3E04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D52EB9-8961-B47E-1273-91B3A58E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545-947A-4DC4-85EF-DFC47B83F23E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2BB204-7823-78FF-DAF5-854D9F89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C3A5EE-3396-09C6-7B9E-CB7B96B1C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3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20B06-5376-217F-8CFB-CACCF6E8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E1C915-57B0-C477-3023-C0BC8EAE0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ED2558-7089-875E-CD14-4B3261192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171ABA-8724-DF78-CF3F-6F9CDD69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8C545-947A-4DC4-85EF-DFC47B83F23E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502100-3235-24E2-8FBE-508C8B0F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06F362-F9DC-04D1-A54B-00CE3676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99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5401E-C323-B65D-1FA8-646E8CD52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3C3BB4-830C-90CB-6BBB-AD1A1ED36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A93EE-0E02-DE2E-C410-064A28DBA7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8C545-947A-4DC4-85EF-DFC47B83F23E}" type="datetimeFigureOut">
              <a:rPr lang="ru-RU" smtClean="0"/>
              <a:t>15.11.2025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94B950-A069-B720-BC94-293D228D2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0D8346-366F-B453-B456-76EDB7D81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89E85-3492-40BC-8C3C-3A1308A69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13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355DD6-8B1E-076E-EE35-DDDB0C3B1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7" y="-65052"/>
            <a:ext cx="12534183" cy="702465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E0F44A1-5314-9498-A4EF-D56E6C4BBA1C}"/>
              </a:ext>
            </a:extLst>
          </p:cNvPr>
          <p:cNvSpPr/>
          <p:nvPr/>
        </p:nvSpPr>
        <p:spPr>
          <a:xfrm>
            <a:off x="220133" y="169333"/>
            <a:ext cx="4343400" cy="47667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6259429-3A4E-F519-EFF0-A9D59CB49686}"/>
              </a:ext>
            </a:extLst>
          </p:cNvPr>
          <p:cNvSpPr/>
          <p:nvPr/>
        </p:nvSpPr>
        <p:spPr>
          <a:xfrm>
            <a:off x="4859866" y="380999"/>
            <a:ext cx="2345267" cy="9736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130F29-CE70-A15E-B331-EA54CC8B7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32" y="1543894"/>
            <a:ext cx="2359356" cy="9876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819BAD-6311-1A39-FFB3-1E1F164A3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32" y="2720761"/>
            <a:ext cx="2359356" cy="9876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F368D4-B952-6F5E-D604-3843A1BF3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866" y="3897628"/>
            <a:ext cx="2359356" cy="98763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250F47B-EBA8-3E24-9061-904EB6372D87}"/>
              </a:ext>
            </a:extLst>
          </p:cNvPr>
          <p:cNvSpPr/>
          <p:nvPr/>
        </p:nvSpPr>
        <p:spPr>
          <a:xfrm>
            <a:off x="1871133" y="5283200"/>
            <a:ext cx="5435600" cy="1320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B380BD2-5F8A-56E7-94E5-3A9042F26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933" y="3214580"/>
            <a:ext cx="3513667" cy="35136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0EE991-F05B-2E16-307A-DB93FFFE2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2" y="1049299"/>
            <a:ext cx="4330561" cy="43305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BC80239-6650-F4DE-0172-2B90F0E38B78}"/>
              </a:ext>
            </a:extLst>
          </p:cNvPr>
          <p:cNvSpPr txBox="1"/>
          <p:nvPr/>
        </p:nvSpPr>
        <p:spPr>
          <a:xfrm>
            <a:off x="2003755" y="5582485"/>
            <a:ext cx="5215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Птицы _______ на ветке.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1E9F4D-4BA8-7962-1145-4C4B67E77EA7}"/>
              </a:ext>
            </a:extLst>
          </p:cNvPr>
          <p:cNvSpPr txBox="1"/>
          <p:nvPr/>
        </p:nvSpPr>
        <p:spPr>
          <a:xfrm>
            <a:off x="5325533" y="52456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сидит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131381-F610-9871-70FB-5F71B516CDBB}"/>
              </a:ext>
            </a:extLst>
          </p:cNvPr>
          <p:cNvSpPr txBox="1"/>
          <p:nvPr/>
        </p:nvSpPr>
        <p:spPr>
          <a:xfrm>
            <a:off x="5325533" y="1698947"/>
            <a:ext cx="149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сидят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2A0690-0E16-C029-4391-65C141A4F9E7}"/>
              </a:ext>
            </a:extLst>
          </p:cNvPr>
          <p:cNvSpPr txBox="1"/>
          <p:nvPr/>
        </p:nvSpPr>
        <p:spPr>
          <a:xfrm>
            <a:off x="5429977" y="2922191"/>
            <a:ext cx="1710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сижу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E1B1E3-56A7-62DA-AF8C-4702E9D47A92}"/>
              </a:ext>
            </a:extLst>
          </p:cNvPr>
          <p:cNvSpPr txBox="1"/>
          <p:nvPr/>
        </p:nvSpPr>
        <p:spPr>
          <a:xfrm>
            <a:off x="5472310" y="4007684"/>
            <a:ext cx="1583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сяду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F79D8F-98B9-4491-758A-5DEDEAAACE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54000"/>
            <a:ext cx="4673600" cy="467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067AAE-4D8D-F42C-0D84-2E8ABB8A8905}"/>
              </a:ext>
            </a:extLst>
          </p:cNvPr>
          <p:cNvSpPr txBox="1"/>
          <p:nvPr/>
        </p:nvSpPr>
        <p:spPr>
          <a:xfrm>
            <a:off x="1963197" y="5569089"/>
            <a:ext cx="543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Саша _________ подарок</a:t>
            </a:r>
            <a:r>
              <a:rPr lang="ru-RU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A1AF2C-9343-0F75-CDEF-C5B031497C9B}"/>
              </a:ext>
            </a:extLst>
          </p:cNvPr>
          <p:cNvSpPr txBox="1"/>
          <p:nvPr/>
        </p:nvSpPr>
        <p:spPr>
          <a:xfrm>
            <a:off x="5283997" y="516121"/>
            <a:ext cx="1566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несла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7C848B-D803-6FE4-7757-84A4FF7DAB35}"/>
              </a:ext>
            </a:extLst>
          </p:cNvPr>
          <p:cNvSpPr txBox="1"/>
          <p:nvPr/>
        </p:nvSpPr>
        <p:spPr>
          <a:xfrm>
            <a:off x="5360111" y="1740604"/>
            <a:ext cx="165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несут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587BAA-CB8D-D25D-8DAA-B16062A28E0B}"/>
              </a:ext>
            </a:extLst>
          </p:cNvPr>
          <p:cNvSpPr txBox="1"/>
          <p:nvPr/>
        </p:nvSpPr>
        <p:spPr>
          <a:xfrm>
            <a:off x="5372132" y="2920852"/>
            <a:ext cx="1363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несёт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2514CD-4DAE-3398-DA68-3DFB47F7D44F}"/>
              </a:ext>
            </a:extLst>
          </p:cNvPr>
          <p:cNvSpPr txBox="1"/>
          <p:nvPr/>
        </p:nvSpPr>
        <p:spPr>
          <a:xfrm>
            <a:off x="5325533" y="4018976"/>
            <a:ext cx="1438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несём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E6473CC-A674-08D8-45A2-32B8B74BBB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9" y="539115"/>
            <a:ext cx="4343400" cy="4343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140D247-B0CD-B937-9CD7-572D5C921C09}"/>
              </a:ext>
            </a:extLst>
          </p:cNvPr>
          <p:cNvSpPr txBox="1"/>
          <p:nvPr/>
        </p:nvSpPr>
        <p:spPr>
          <a:xfrm>
            <a:off x="2315951" y="5575787"/>
            <a:ext cx="5215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Даша ________ книгу.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230ECD-D96E-2DAF-3427-1874FB520D2E}"/>
              </a:ext>
            </a:extLst>
          </p:cNvPr>
          <p:cNvSpPr txBox="1"/>
          <p:nvPr/>
        </p:nvSpPr>
        <p:spPr>
          <a:xfrm>
            <a:off x="5239272" y="545388"/>
            <a:ext cx="1524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читает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27A38B-A713-1EBF-3D72-FA7B8FA9B17B}"/>
              </a:ext>
            </a:extLst>
          </p:cNvPr>
          <p:cNvSpPr txBox="1"/>
          <p:nvPr/>
        </p:nvSpPr>
        <p:spPr>
          <a:xfrm>
            <a:off x="5165818" y="1719775"/>
            <a:ext cx="1802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читают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466C38-0AD5-4961-8814-65C2DC79B5AB}"/>
              </a:ext>
            </a:extLst>
          </p:cNvPr>
          <p:cNvSpPr txBox="1"/>
          <p:nvPr/>
        </p:nvSpPr>
        <p:spPr>
          <a:xfrm>
            <a:off x="5167650" y="2914919"/>
            <a:ext cx="1743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читали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23F6D2-20D4-588C-0078-10D693C668EA}"/>
              </a:ext>
            </a:extLst>
          </p:cNvPr>
          <p:cNvSpPr txBox="1"/>
          <p:nvPr/>
        </p:nvSpPr>
        <p:spPr>
          <a:xfrm>
            <a:off x="5272419" y="4018976"/>
            <a:ext cx="2087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читать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0AADE798-68B7-3809-8133-BF65733A306A}"/>
              </a:ext>
            </a:extLst>
          </p:cNvPr>
          <p:cNvGrpSpPr/>
          <p:nvPr/>
        </p:nvGrpSpPr>
        <p:grpSpPr>
          <a:xfrm>
            <a:off x="-5994" y="455891"/>
            <a:ext cx="4876190" cy="5126594"/>
            <a:chOff x="11404" y="573217"/>
            <a:chExt cx="4876190" cy="5126594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9D9DF034-5E66-04A9-9F57-589BB5121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4" y="823621"/>
              <a:ext cx="4876190" cy="4876190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70DABF3-710B-4328-16C2-29DF0401B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4346" y="573217"/>
              <a:ext cx="1281574" cy="1562895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8D78637-45F6-E192-10DA-55521474439C}"/>
              </a:ext>
            </a:extLst>
          </p:cNvPr>
          <p:cNvSpPr txBox="1"/>
          <p:nvPr/>
        </p:nvSpPr>
        <p:spPr>
          <a:xfrm>
            <a:off x="5680363" y="299258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AEB84F-9DE5-F3B5-B906-B8B1AD1A1485}"/>
              </a:ext>
            </a:extLst>
          </p:cNvPr>
          <p:cNvSpPr txBox="1"/>
          <p:nvPr/>
        </p:nvSpPr>
        <p:spPr>
          <a:xfrm>
            <a:off x="1842067" y="5563886"/>
            <a:ext cx="552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Яблоко ________ на столе.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D01E50-FE46-5F3A-4AA8-E22891C0C65F}"/>
              </a:ext>
            </a:extLst>
          </p:cNvPr>
          <p:cNvSpPr txBox="1"/>
          <p:nvPr/>
        </p:nvSpPr>
        <p:spPr>
          <a:xfrm>
            <a:off x="5271919" y="576410"/>
            <a:ext cx="1696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лежат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E815A53-0AC9-244A-5774-6E17FE80C3EA}"/>
              </a:ext>
            </a:extLst>
          </p:cNvPr>
          <p:cNvSpPr txBox="1"/>
          <p:nvPr/>
        </p:nvSpPr>
        <p:spPr>
          <a:xfrm>
            <a:off x="5143734" y="1698947"/>
            <a:ext cx="1732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лежали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BC2DCA-CD48-5674-283B-144287D5AD34}"/>
              </a:ext>
            </a:extLst>
          </p:cNvPr>
          <p:cNvSpPr txBox="1"/>
          <p:nvPr/>
        </p:nvSpPr>
        <p:spPr>
          <a:xfrm>
            <a:off x="5199794" y="2942287"/>
            <a:ext cx="1971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лежать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70E342-05A4-6CC8-EC1F-BD0646029E47}"/>
              </a:ext>
            </a:extLst>
          </p:cNvPr>
          <p:cNvSpPr txBox="1"/>
          <p:nvPr/>
        </p:nvSpPr>
        <p:spPr>
          <a:xfrm>
            <a:off x="5336639" y="4044824"/>
            <a:ext cx="1642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лежит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06F9564-F309-A9D5-865A-B65D0547CA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49" b="16482"/>
          <a:stretch>
            <a:fillRect/>
          </a:stretch>
        </p:blipFill>
        <p:spPr>
          <a:xfrm>
            <a:off x="-683167" y="-288287"/>
            <a:ext cx="5189591" cy="538746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6BFB19A-83E0-2396-A501-AB43428297AB}"/>
              </a:ext>
            </a:extLst>
          </p:cNvPr>
          <p:cNvSpPr txBox="1"/>
          <p:nvPr/>
        </p:nvSpPr>
        <p:spPr>
          <a:xfrm>
            <a:off x="1833600" y="5589183"/>
            <a:ext cx="555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Ты  ______ на велосипеде.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0BC005-7188-D65D-BA95-4DD0F04A0FC5}"/>
              </a:ext>
            </a:extLst>
          </p:cNvPr>
          <p:cNvSpPr txBox="1"/>
          <p:nvPr/>
        </p:nvSpPr>
        <p:spPr>
          <a:xfrm>
            <a:off x="5263499" y="550408"/>
            <a:ext cx="1566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едешь</a:t>
            </a:r>
            <a:r>
              <a:rPr lang="ru-RU" dirty="0"/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E722F8-D2C1-D0CA-ED13-16F0E657789B}"/>
              </a:ext>
            </a:extLst>
          </p:cNvPr>
          <p:cNvSpPr txBox="1"/>
          <p:nvPr/>
        </p:nvSpPr>
        <p:spPr>
          <a:xfrm>
            <a:off x="5473008" y="1686918"/>
            <a:ext cx="1610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едет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95FB20-CC7A-9BAE-9301-83EAE4E71C42}"/>
              </a:ext>
            </a:extLst>
          </p:cNvPr>
          <p:cNvSpPr txBox="1"/>
          <p:nvPr/>
        </p:nvSpPr>
        <p:spPr>
          <a:xfrm>
            <a:off x="5472310" y="2894823"/>
            <a:ext cx="1351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едут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17CB1B-0F1C-83AE-C39C-D2CB6B97B265}"/>
              </a:ext>
            </a:extLst>
          </p:cNvPr>
          <p:cNvSpPr txBox="1"/>
          <p:nvPr/>
        </p:nvSpPr>
        <p:spPr>
          <a:xfrm>
            <a:off x="5434020" y="3971144"/>
            <a:ext cx="1378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ехать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4CD2815-BC93-D46B-8B7F-4FAB6DBA27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06" y="374565"/>
            <a:ext cx="4701844" cy="470184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05ED2D3-F6A4-FCE5-8501-91B8CE7BF13B}"/>
              </a:ext>
            </a:extLst>
          </p:cNvPr>
          <p:cNvSpPr txBox="1"/>
          <p:nvPr/>
        </p:nvSpPr>
        <p:spPr>
          <a:xfrm>
            <a:off x="2724872" y="5589183"/>
            <a:ext cx="4894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Я ________ домой</a:t>
            </a:r>
            <a:r>
              <a:rPr lang="ru-RU" dirty="0"/>
              <a:t>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4DED676-F1B8-D71D-5179-1FDB770B621C}"/>
              </a:ext>
            </a:extLst>
          </p:cNvPr>
          <p:cNvSpPr txBox="1"/>
          <p:nvPr/>
        </p:nvSpPr>
        <p:spPr>
          <a:xfrm>
            <a:off x="5168997" y="550408"/>
            <a:ext cx="1785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бежишь</a:t>
            </a:r>
            <a:r>
              <a:rPr lang="ru-RU" dirty="0"/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012053-6B25-391E-121F-8E967FB6C461}"/>
              </a:ext>
            </a:extLst>
          </p:cNvPr>
          <p:cNvSpPr txBox="1"/>
          <p:nvPr/>
        </p:nvSpPr>
        <p:spPr>
          <a:xfrm>
            <a:off x="5331456" y="1705304"/>
            <a:ext cx="137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бегут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2B09A61-4D1D-B820-F4B5-4923C1149E00}"/>
              </a:ext>
            </a:extLst>
          </p:cNvPr>
          <p:cNvSpPr txBox="1"/>
          <p:nvPr/>
        </p:nvSpPr>
        <p:spPr>
          <a:xfrm>
            <a:off x="5522592" y="2905876"/>
            <a:ext cx="1187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бегу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4F011B-48C7-B9CF-6218-8196E4F05013}"/>
              </a:ext>
            </a:extLst>
          </p:cNvPr>
          <p:cNvSpPr txBox="1"/>
          <p:nvPr/>
        </p:nvSpPr>
        <p:spPr>
          <a:xfrm>
            <a:off x="5260234" y="4066313"/>
            <a:ext cx="1642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бегают</a:t>
            </a: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E2738C3-6F30-08D8-C379-47531D868B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4" y="837775"/>
            <a:ext cx="3955409" cy="395212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06F60A5-F92D-24BF-745B-43D5FC25F04C}"/>
              </a:ext>
            </a:extLst>
          </p:cNvPr>
          <p:cNvSpPr txBox="1"/>
          <p:nvPr/>
        </p:nvSpPr>
        <p:spPr>
          <a:xfrm>
            <a:off x="2252722" y="5570584"/>
            <a:ext cx="490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Мы __________ песню.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C568EAA-5769-B5CF-BC57-13F5FF3F965B}"/>
              </a:ext>
            </a:extLst>
          </p:cNvPr>
          <p:cNvSpPr txBox="1"/>
          <p:nvPr/>
        </p:nvSpPr>
        <p:spPr>
          <a:xfrm>
            <a:off x="5560590" y="535613"/>
            <a:ext cx="1451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пою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98B4DD5-B789-7CB7-1EF3-8B22D1AE08B3}"/>
              </a:ext>
            </a:extLst>
          </p:cNvPr>
          <p:cNvSpPr txBox="1"/>
          <p:nvPr/>
        </p:nvSpPr>
        <p:spPr>
          <a:xfrm>
            <a:off x="5459278" y="1718511"/>
            <a:ext cx="163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поём</a:t>
            </a:r>
            <a:r>
              <a:rPr lang="ru-RU" dirty="0"/>
              <a:t>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0BEBFF5-E9E5-A396-BF24-76C5DDF4A010}"/>
              </a:ext>
            </a:extLst>
          </p:cNvPr>
          <p:cNvSpPr txBox="1"/>
          <p:nvPr/>
        </p:nvSpPr>
        <p:spPr>
          <a:xfrm>
            <a:off x="5346586" y="2951142"/>
            <a:ext cx="1926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поёшь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940A20D-EFE1-D665-5EA5-75A3BB27C786}"/>
              </a:ext>
            </a:extLst>
          </p:cNvPr>
          <p:cNvSpPr txBox="1"/>
          <p:nvPr/>
        </p:nvSpPr>
        <p:spPr>
          <a:xfrm>
            <a:off x="5505794" y="4007953"/>
            <a:ext cx="1215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петь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58C0778F-F475-1461-D01C-E9D24D5037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70" y="281833"/>
            <a:ext cx="4521708" cy="4521708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E3420001-F919-6D74-89A4-E7525E5A9308}"/>
              </a:ext>
            </a:extLst>
          </p:cNvPr>
          <p:cNvSpPr txBox="1"/>
          <p:nvPr/>
        </p:nvSpPr>
        <p:spPr>
          <a:xfrm>
            <a:off x="2016276" y="5565381"/>
            <a:ext cx="5395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Вы ___________ учителя</a:t>
            </a:r>
            <a:r>
              <a:rPr lang="ru-RU" dirty="0"/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EBD5122-98A9-02BC-9634-BC19F1F203BE}"/>
              </a:ext>
            </a:extLst>
          </p:cNvPr>
          <p:cNvSpPr txBox="1"/>
          <p:nvPr/>
        </p:nvSpPr>
        <p:spPr>
          <a:xfrm>
            <a:off x="4995434" y="4059615"/>
            <a:ext cx="2098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слушаете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B97D2A7-6796-D683-6703-963BDDF5A093}"/>
              </a:ext>
            </a:extLst>
          </p:cNvPr>
          <p:cNvSpPr txBox="1"/>
          <p:nvPr/>
        </p:nvSpPr>
        <p:spPr>
          <a:xfrm>
            <a:off x="4895909" y="541457"/>
            <a:ext cx="240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слушаешь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8DB5E0D-66C3-7642-8A41-49272FA66BFB}"/>
              </a:ext>
            </a:extLst>
          </p:cNvPr>
          <p:cNvSpPr txBox="1"/>
          <p:nvPr/>
        </p:nvSpPr>
        <p:spPr>
          <a:xfrm>
            <a:off x="5089022" y="1669456"/>
            <a:ext cx="2070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слушать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E7E4F32-FA96-4F5E-6920-2298F71697B0}"/>
              </a:ext>
            </a:extLst>
          </p:cNvPr>
          <p:cNvSpPr txBox="1"/>
          <p:nvPr/>
        </p:nvSpPr>
        <p:spPr>
          <a:xfrm>
            <a:off x="5070940" y="2914579"/>
            <a:ext cx="2275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слушаю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B8424F15-7D1F-81C6-517C-8FD867020E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2" y="5483310"/>
            <a:ext cx="1479441" cy="1344098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BFB58CB5-EDEF-8049-909C-361544E9A6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769" y="216917"/>
            <a:ext cx="4402739" cy="455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2.22222E-6 L -0.13946 0.557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8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-0.14023 0.3879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8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0116 L -0.13138 0.7326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5" y="3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-0.13073 0.2194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6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0.21992 0.72893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3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15521 0.38565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14791 0.56157 " pathEditMode="relative" rAng="0" ptsTypes="AA">
                                      <p:cBhvr>
                                        <p:cTn id="29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5859 0.2132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8" grpId="2"/>
      <p:bldP spid="19" grpId="0"/>
      <p:bldP spid="19" grpId="1"/>
      <p:bldP spid="20" grpId="0"/>
      <p:bldP spid="20" grpId="1"/>
      <p:bldP spid="4" grpId="0"/>
      <p:bldP spid="4" grpId="1"/>
      <p:bldP spid="12" grpId="0"/>
      <p:bldP spid="12" grpId="1"/>
      <p:bldP spid="14" grpId="0"/>
      <p:bldP spid="14" grpId="1"/>
      <p:bldP spid="21" grpId="0"/>
      <p:bldP spid="21" grpId="1"/>
      <p:bldP spid="21" grpId="2"/>
      <p:bldP spid="22" grpId="0"/>
      <p:bldP spid="22" grpId="1"/>
      <p:bldP spid="26" grpId="0"/>
      <p:bldP spid="26" grpId="1"/>
      <p:bldP spid="27" grpId="0"/>
      <p:bldP spid="27" grpId="1"/>
      <p:bldP spid="27" grpId="2"/>
      <p:bldP spid="28" grpId="0"/>
      <p:bldP spid="28" grpId="1"/>
      <p:bldP spid="29" grpId="0"/>
      <p:bldP spid="29" grpId="1"/>
      <p:bldP spid="30" grpId="0"/>
      <p:bldP spid="30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1" grpId="2"/>
      <p:bldP spid="44" grpId="0"/>
      <p:bldP spid="44" grpId="1"/>
      <p:bldP spid="45" grpId="0"/>
      <p:bldP spid="45" grpId="1"/>
      <p:bldP spid="45" grpId="2"/>
      <p:bldP spid="46" grpId="0"/>
      <p:bldP spid="46" grpId="1"/>
      <p:bldP spid="47" grpId="0"/>
      <p:bldP spid="47" grpId="1"/>
      <p:bldP spid="48" grpId="0"/>
      <p:bldP spid="48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4" grpId="2"/>
      <p:bldP spid="55" grpId="0"/>
      <p:bldP spid="55" grpId="1"/>
      <p:bldP spid="58" grpId="0"/>
      <p:bldP spid="58" grpId="1"/>
      <p:bldP spid="59" grpId="0"/>
      <p:bldP spid="59" grpId="1"/>
      <p:bldP spid="60" grpId="0"/>
      <p:bldP spid="60" grpId="1"/>
      <p:bldP spid="60" grpId="2"/>
      <p:bldP spid="61" grpId="0"/>
      <p:bldP spid="61" grpId="1"/>
      <p:bldP spid="62" grpId="0"/>
      <p:bldP spid="62" grpId="1"/>
      <p:bldP spid="65" grpId="0"/>
      <p:bldP spid="65" grpId="1"/>
      <p:bldP spid="66" grpId="0"/>
      <p:bldP spid="66" grpId="1"/>
      <p:bldP spid="66" grpId="2"/>
      <p:bldP spid="67" grpId="0"/>
      <p:bldP spid="67" grpId="1"/>
      <p:bldP spid="68" grpId="0"/>
      <p:bldP spid="68" grpId="1"/>
      <p:bldP spid="69" grpId="0"/>
      <p:bldP spid="6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5655653-AF0B-4D54-8928-23C1D8165078}"/>
</file>

<file path=customXml/itemProps2.xml><?xml version="1.0" encoding="utf-8"?>
<ds:datastoreItem xmlns:ds="http://schemas.openxmlformats.org/officeDocument/2006/customXml" ds:itemID="{0B4C7AC3-F610-4868-9595-B16A16F6EEAE}"/>
</file>

<file path=customXml/itemProps3.xml><?xml version="1.0" encoding="utf-8"?>
<ds:datastoreItem xmlns:ds="http://schemas.openxmlformats.org/officeDocument/2006/customXml" ds:itemID="{213B4FA3-B19B-4068-8A26-7B8DDA7F228E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67</Words>
  <Application>Microsoft Office PowerPoint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2025-11-14T23:16:08Z</dcterms:created>
  <dcterms:modified xsi:type="dcterms:W3CDTF">2025-11-15T11:43:30Z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